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ags/tag1.xml" ContentType="application/vnd.openxmlformats-officedocument.presentationml.tags+xml"/>
  <Override PartName="/ppt/media/image7.jpg" ContentType="image/jpg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4"/>
  </p:sldMasterIdLst>
  <p:notesMasterIdLst>
    <p:notesMasterId r:id="rId26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7364"/>
    <a:srgbClr val="049A78"/>
    <a:srgbClr val="012D28"/>
    <a:srgbClr val="A0FFCB"/>
    <a:srgbClr val="D0FF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DED78C-D17C-46B4-AE6A-05E12A41ECC6}" v="326" dt="2020-07-23T14:55:56.1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74" autoAdjust="0"/>
    <p:restoredTop sz="94660"/>
  </p:normalViewPr>
  <p:slideViewPr>
    <p:cSldViewPr snapToGrid="0">
      <p:cViewPr>
        <p:scale>
          <a:sx n="30" d="100"/>
          <a:sy n="30" d="100"/>
        </p:scale>
        <p:origin x="2385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mina Rottgardt" userId="c1c67b86-dbaa-4f37-a6d9-2a683707be49" providerId="ADAL" clId="{18DED78C-D17C-46B4-AE6A-05E12A41ECC6}"/>
    <pc:docChg chg="undo custSel addSld delSld modSld sldOrd delMainMaster modMainMaster delSection modSection">
      <pc:chgData name="Romina Rottgardt" userId="c1c67b86-dbaa-4f37-a6d9-2a683707be49" providerId="ADAL" clId="{18DED78C-D17C-46B4-AE6A-05E12A41ECC6}" dt="2020-07-23T14:55:53.115" v="489"/>
      <pc:docMkLst>
        <pc:docMk/>
      </pc:docMkLst>
      <pc:sldChg chg="add">
        <pc:chgData name="Romina Rottgardt" userId="c1c67b86-dbaa-4f37-a6d9-2a683707be49" providerId="ADAL" clId="{18DED78C-D17C-46B4-AE6A-05E12A41ECC6}" dt="2020-07-23T14:54:18.234" v="451"/>
        <pc:sldMkLst>
          <pc:docMk/>
          <pc:sldMk cId="1803906759" sldId="256"/>
        </pc:sldMkLst>
      </pc:sldChg>
      <pc:sldChg chg="add del modTransition">
        <pc:chgData name="Romina Rottgardt" userId="c1c67b86-dbaa-4f37-a6d9-2a683707be49" providerId="ADAL" clId="{18DED78C-D17C-46B4-AE6A-05E12A41ECC6}" dt="2020-07-23T14:39:39.873" v="240" actId="2696"/>
        <pc:sldMkLst>
          <pc:docMk/>
          <pc:sldMk cId="2541733765" sldId="256"/>
        </pc:sldMkLst>
      </pc:sldChg>
      <pc:sldChg chg="add del">
        <pc:chgData name="Romina Rottgardt" userId="c1c67b86-dbaa-4f37-a6d9-2a683707be49" providerId="ADAL" clId="{18DED78C-D17C-46B4-AE6A-05E12A41ECC6}" dt="2020-07-23T14:54:16.679" v="438" actId="2696"/>
        <pc:sldMkLst>
          <pc:docMk/>
          <pc:sldMk cId="3654970702" sldId="256"/>
        </pc:sldMkLst>
      </pc:sldChg>
      <pc:sldChg chg="addSp delSp modSp add del">
        <pc:chgData name="Romina Rottgardt" userId="c1c67b86-dbaa-4f37-a6d9-2a683707be49" providerId="ADAL" clId="{18DED78C-D17C-46B4-AE6A-05E12A41ECC6}" dt="2020-07-23T14:54:16.717" v="441" actId="2696"/>
        <pc:sldMkLst>
          <pc:docMk/>
          <pc:sldMk cId="99827838" sldId="257"/>
        </pc:sldMkLst>
        <pc:spChg chg="del">
          <ac:chgData name="Romina Rottgardt" userId="c1c67b86-dbaa-4f37-a6d9-2a683707be49" providerId="ADAL" clId="{18DED78C-D17C-46B4-AE6A-05E12A41ECC6}" dt="2020-07-23T14:39:49.309" v="299"/>
          <ac:spMkLst>
            <pc:docMk/>
            <pc:sldMk cId="99827838" sldId="257"/>
            <ac:spMk id="2" creationId="{CD2AA892-D4DD-444B-B842-B21E3A0FF432}"/>
          </ac:spMkLst>
        </pc:spChg>
        <pc:spChg chg="del">
          <ac:chgData name="Romina Rottgardt" userId="c1c67b86-dbaa-4f37-a6d9-2a683707be49" providerId="ADAL" clId="{18DED78C-D17C-46B4-AE6A-05E12A41ECC6}" dt="2020-07-23T14:39:49.309" v="299"/>
          <ac:spMkLst>
            <pc:docMk/>
            <pc:sldMk cId="99827838" sldId="257"/>
            <ac:spMk id="3" creationId="{1CE8577A-430F-4336-9ED4-B39795D595D9}"/>
          </ac:spMkLst>
        </pc:spChg>
        <pc:spChg chg="del">
          <ac:chgData name="Romina Rottgardt" userId="c1c67b86-dbaa-4f37-a6d9-2a683707be49" providerId="ADAL" clId="{18DED78C-D17C-46B4-AE6A-05E12A41ECC6}" dt="2020-07-23T14:39:49.309" v="299"/>
          <ac:spMkLst>
            <pc:docMk/>
            <pc:sldMk cId="99827838" sldId="257"/>
            <ac:spMk id="4" creationId="{85AF0EF0-94DD-41CE-AC6A-76D2461409A3}"/>
          </ac:spMkLst>
        </pc:spChg>
        <pc:spChg chg="add mod">
          <ac:chgData name="Romina Rottgardt" userId="c1c67b86-dbaa-4f37-a6d9-2a683707be49" providerId="ADAL" clId="{18DED78C-D17C-46B4-AE6A-05E12A41ECC6}" dt="2020-07-23T14:39:49.309" v="299"/>
          <ac:spMkLst>
            <pc:docMk/>
            <pc:sldMk cId="99827838" sldId="257"/>
            <ac:spMk id="5" creationId="{2D192C94-0D05-4702-8758-BAD213492617}"/>
          </ac:spMkLst>
        </pc:spChg>
        <pc:spChg chg="add mod">
          <ac:chgData name="Romina Rottgardt" userId="c1c67b86-dbaa-4f37-a6d9-2a683707be49" providerId="ADAL" clId="{18DED78C-D17C-46B4-AE6A-05E12A41ECC6}" dt="2020-07-23T14:39:49.309" v="299"/>
          <ac:spMkLst>
            <pc:docMk/>
            <pc:sldMk cId="99827838" sldId="257"/>
            <ac:spMk id="6" creationId="{78271D90-28FA-4F93-A8ED-1CA866642957}"/>
          </ac:spMkLst>
        </pc:spChg>
        <pc:spChg chg="add mod">
          <ac:chgData name="Romina Rottgardt" userId="c1c67b86-dbaa-4f37-a6d9-2a683707be49" providerId="ADAL" clId="{18DED78C-D17C-46B4-AE6A-05E12A41ECC6}" dt="2020-07-23T14:39:49.309" v="299"/>
          <ac:spMkLst>
            <pc:docMk/>
            <pc:sldMk cId="99827838" sldId="257"/>
            <ac:spMk id="7" creationId="{915F356E-37BB-4D0C-A555-5D5A2B181421}"/>
          </ac:spMkLst>
        </pc:spChg>
      </pc:sldChg>
      <pc:sldChg chg="add">
        <pc:chgData name="Romina Rottgardt" userId="c1c67b86-dbaa-4f37-a6d9-2a683707be49" providerId="ADAL" clId="{18DED78C-D17C-46B4-AE6A-05E12A41ECC6}" dt="2020-07-23T14:54:20.824" v="452"/>
        <pc:sldMkLst>
          <pc:docMk/>
          <pc:sldMk cId="2273528129" sldId="257"/>
        </pc:sldMkLst>
      </pc:sldChg>
      <pc:sldChg chg="del">
        <pc:chgData name="Romina Rottgardt" userId="c1c67b86-dbaa-4f37-a6d9-2a683707be49" providerId="ADAL" clId="{18DED78C-D17C-46B4-AE6A-05E12A41ECC6}" dt="2020-07-23T14:24:48.126" v="1" actId="2696"/>
        <pc:sldMkLst>
          <pc:docMk/>
          <pc:sldMk cId="2512060677" sldId="257"/>
        </pc:sldMkLst>
      </pc:sldChg>
      <pc:sldChg chg="addSp delSp modSp add del">
        <pc:chgData name="Romina Rottgardt" userId="c1c67b86-dbaa-4f37-a6d9-2a683707be49" providerId="ADAL" clId="{18DED78C-D17C-46B4-AE6A-05E12A41ECC6}" dt="2020-07-23T14:54:16.732" v="443" actId="2696"/>
        <pc:sldMkLst>
          <pc:docMk/>
          <pc:sldMk cId="1518708237" sldId="258"/>
        </pc:sldMkLst>
        <pc:spChg chg="del">
          <ac:chgData name="Romina Rottgardt" userId="c1c67b86-dbaa-4f37-a6d9-2a683707be49" providerId="ADAL" clId="{18DED78C-D17C-46B4-AE6A-05E12A41ECC6}" dt="2020-07-23T14:39:53.235" v="301"/>
          <ac:spMkLst>
            <pc:docMk/>
            <pc:sldMk cId="1518708237" sldId="258"/>
            <ac:spMk id="2" creationId="{396ECF10-056B-4222-8120-103845A99F3D}"/>
          </ac:spMkLst>
        </pc:spChg>
        <pc:spChg chg="del">
          <ac:chgData name="Romina Rottgardt" userId="c1c67b86-dbaa-4f37-a6d9-2a683707be49" providerId="ADAL" clId="{18DED78C-D17C-46B4-AE6A-05E12A41ECC6}" dt="2020-07-23T14:39:53.235" v="301"/>
          <ac:spMkLst>
            <pc:docMk/>
            <pc:sldMk cId="1518708237" sldId="258"/>
            <ac:spMk id="3" creationId="{874BD3E5-F994-4BC7-80C3-612C8D74DEB3}"/>
          </ac:spMkLst>
        </pc:spChg>
        <pc:spChg chg="del">
          <ac:chgData name="Romina Rottgardt" userId="c1c67b86-dbaa-4f37-a6d9-2a683707be49" providerId="ADAL" clId="{18DED78C-D17C-46B4-AE6A-05E12A41ECC6}" dt="2020-07-23T14:39:53.235" v="301"/>
          <ac:spMkLst>
            <pc:docMk/>
            <pc:sldMk cId="1518708237" sldId="258"/>
            <ac:spMk id="4" creationId="{C0685736-4BDB-448B-A39A-9D2C3EE11403}"/>
          </ac:spMkLst>
        </pc:spChg>
        <pc:spChg chg="add mod">
          <ac:chgData name="Romina Rottgardt" userId="c1c67b86-dbaa-4f37-a6d9-2a683707be49" providerId="ADAL" clId="{18DED78C-D17C-46B4-AE6A-05E12A41ECC6}" dt="2020-07-23T14:39:53.235" v="301"/>
          <ac:spMkLst>
            <pc:docMk/>
            <pc:sldMk cId="1518708237" sldId="258"/>
            <ac:spMk id="5" creationId="{3373BFBF-4D3F-40F3-AE71-05213357135D}"/>
          </ac:spMkLst>
        </pc:spChg>
        <pc:spChg chg="add mod">
          <ac:chgData name="Romina Rottgardt" userId="c1c67b86-dbaa-4f37-a6d9-2a683707be49" providerId="ADAL" clId="{18DED78C-D17C-46B4-AE6A-05E12A41ECC6}" dt="2020-07-23T14:39:53.235" v="301"/>
          <ac:spMkLst>
            <pc:docMk/>
            <pc:sldMk cId="1518708237" sldId="258"/>
            <ac:spMk id="6" creationId="{137F77B5-797D-4224-8BCA-54BD4E1D0CEC}"/>
          </ac:spMkLst>
        </pc:spChg>
        <pc:spChg chg="add mod">
          <ac:chgData name="Romina Rottgardt" userId="c1c67b86-dbaa-4f37-a6d9-2a683707be49" providerId="ADAL" clId="{18DED78C-D17C-46B4-AE6A-05E12A41ECC6}" dt="2020-07-23T14:39:53.235" v="301"/>
          <ac:spMkLst>
            <pc:docMk/>
            <pc:sldMk cId="1518708237" sldId="258"/>
            <ac:spMk id="7" creationId="{75B45D9E-3E53-4C8F-B960-12A5F0D805C2}"/>
          </ac:spMkLst>
        </pc:spChg>
        <pc:spChg chg="add mod">
          <ac:chgData name="Romina Rottgardt" userId="c1c67b86-dbaa-4f37-a6d9-2a683707be49" providerId="ADAL" clId="{18DED78C-D17C-46B4-AE6A-05E12A41ECC6}" dt="2020-07-23T14:39:53.235" v="301"/>
          <ac:spMkLst>
            <pc:docMk/>
            <pc:sldMk cId="1518708237" sldId="258"/>
            <ac:spMk id="8" creationId="{2E81B788-829A-4182-8ED2-E80B6C2F147A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4:28.197" v="454"/>
        <pc:sldMkLst>
          <pc:docMk/>
          <pc:sldMk cId="4291637028" sldId="258"/>
        </pc:sldMkLst>
        <pc:spChg chg="del">
          <ac:chgData name="Romina Rottgardt" userId="c1c67b86-dbaa-4f37-a6d9-2a683707be49" providerId="ADAL" clId="{18DED78C-D17C-46B4-AE6A-05E12A41ECC6}" dt="2020-07-23T14:54:28.197" v="454"/>
          <ac:spMkLst>
            <pc:docMk/>
            <pc:sldMk cId="4291637028" sldId="258"/>
            <ac:spMk id="2" creationId="{060CA800-677B-41ED-BB05-D77558D776FE}"/>
          </ac:spMkLst>
        </pc:spChg>
        <pc:spChg chg="del">
          <ac:chgData name="Romina Rottgardt" userId="c1c67b86-dbaa-4f37-a6d9-2a683707be49" providerId="ADAL" clId="{18DED78C-D17C-46B4-AE6A-05E12A41ECC6}" dt="2020-07-23T14:54:28.197" v="454"/>
          <ac:spMkLst>
            <pc:docMk/>
            <pc:sldMk cId="4291637028" sldId="258"/>
            <ac:spMk id="3" creationId="{5283F14B-C44B-40CE-BE71-D17F801B9CE2}"/>
          </ac:spMkLst>
        </pc:spChg>
        <pc:spChg chg="del">
          <ac:chgData name="Romina Rottgardt" userId="c1c67b86-dbaa-4f37-a6d9-2a683707be49" providerId="ADAL" clId="{18DED78C-D17C-46B4-AE6A-05E12A41ECC6}" dt="2020-07-23T14:54:28.197" v="454"/>
          <ac:spMkLst>
            <pc:docMk/>
            <pc:sldMk cId="4291637028" sldId="258"/>
            <ac:spMk id="4" creationId="{7EDD5460-62EC-4033-B77B-E95C36F9AC7D}"/>
          </ac:spMkLst>
        </pc:spChg>
        <pc:spChg chg="add mod">
          <ac:chgData name="Romina Rottgardt" userId="c1c67b86-dbaa-4f37-a6d9-2a683707be49" providerId="ADAL" clId="{18DED78C-D17C-46B4-AE6A-05E12A41ECC6}" dt="2020-07-23T14:54:28.197" v="454"/>
          <ac:spMkLst>
            <pc:docMk/>
            <pc:sldMk cId="4291637028" sldId="258"/>
            <ac:spMk id="5" creationId="{C36D4FBA-905A-4127-B905-BEB6776C55C5}"/>
          </ac:spMkLst>
        </pc:spChg>
        <pc:spChg chg="add mod">
          <ac:chgData name="Romina Rottgardt" userId="c1c67b86-dbaa-4f37-a6d9-2a683707be49" providerId="ADAL" clId="{18DED78C-D17C-46B4-AE6A-05E12A41ECC6}" dt="2020-07-23T14:54:28.197" v="454"/>
          <ac:spMkLst>
            <pc:docMk/>
            <pc:sldMk cId="4291637028" sldId="258"/>
            <ac:spMk id="6" creationId="{DB7013CD-8C09-4AF7-AEDD-797DA781A14A}"/>
          </ac:spMkLst>
        </pc:spChg>
        <pc:spChg chg="add mod">
          <ac:chgData name="Romina Rottgardt" userId="c1c67b86-dbaa-4f37-a6d9-2a683707be49" providerId="ADAL" clId="{18DED78C-D17C-46B4-AE6A-05E12A41ECC6}" dt="2020-07-23T14:54:28.197" v="454"/>
          <ac:spMkLst>
            <pc:docMk/>
            <pc:sldMk cId="4291637028" sldId="258"/>
            <ac:spMk id="7" creationId="{7C9D3B0C-820A-46EE-9228-64B153C4AED9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4:31.232" v="456"/>
        <pc:sldMkLst>
          <pc:docMk/>
          <pc:sldMk cId="378200497" sldId="259"/>
        </pc:sldMkLst>
        <pc:spChg chg="del">
          <ac:chgData name="Romina Rottgardt" userId="c1c67b86-dbaa-4f37-a6d9-2a683707be49" providerId="ADAL" clId="{18DED78C-D17C-46B4-AE6A-05E12A41ECC6}" dt="2020-07-23T14:54:31.232" v="456"/>
          <ac:spMkLst>
            <pc:docMk/>
            <pc:sldMk cId="378200497" sldId="259"/>
            <ac:spMk id="2" creationId="{91FF7587-A0A7-43F9-BDB6-2E585A15B23E}"/>
          </ac:spMkLst>
        </pc:spChg>
        <pc:spChg chg="del">
          <ac:chgData name="Romina Rottgardt" userId="c1c67b86-dbaa-4f37-a6d9-2a683707be49" providerId="ADAL" clId="{18DED78C-D17C-46B4-AE6A-05E12A41ECC6}" dt="2020-07-23T14:54:31.232" v="456"/>
          <ac:spMkLst>
            <pc:docMk/>
            <pc:sldMk cId="378200497" sldId="259"/>
            <ac:spMk id="3" creationId="{BF553C5F-8716-4181-83ED-98AE6B852472}"/>
          </ac:spMkLst>
        </pc:spChg>
        <pc:spChg chg="del">
          <ac:chgData name="Romina Rottgardt" userId="c1c67b86-dbaa-4f37-a6d9-2a683707be49" providerId="ADAL" clId="{18DED78C-D17C-46B4-AE6A-05E12A41ECC6}" dt="2020-07-23T14:54:31.232" v="456"/>
          <ac:spMkLst>
            <pc:docMk/>
            <pc:sldMk cId="378200497" sldId="259"/>
            <ac:spMk id="4" creationId="{13D8C7A4-B5B8-437C-8465-5A41BD1F6D6E}"/>
          </ac:spMkLst>
        </pc:spChg>
        <pc:spChg chg="add mod">
          <ac:chgData name="Romina Rottgardt" userId="c1c67b86-dbaa-4f37-a6d9-2a683707be49" providerId="ADAL" clId="{18DED78C-D17C-46B4-AE6A-05E12A41ECC6}" dt="2020-07-23T14:54:31.232" v="456"/>
          <ac:spMkLst>
            <pc:docMk/>
            <pc:sldMk cId="378200497" sldId="259"/>
            <ac:spMk id="5" creationId="{BE7263D0-321C-44F6-980A-F2BB446ABEE1}"/>
          </ac:spMkLst>
        </pc:spChg>
        <pc:spChg chg="add mod">
          <ac:chgData name="Romina Rottgardt" userId="c1c67b86-dbaa-4f37-a6d9-2a683707be49" providerId="ADAL" clId="{18DED78C-D17C-46B4-AE6A-05E12A41ECC6}" dt="2020-07-23T14:54:31.232" v="456"/>
          <ac:spMkLst>
            <pc:docMk/>
            <pc:sldMk cId="378200497" sldId="259"/>
            <ac:spMk id="6" creationId="{337E16B9-427B-49E2-9899-BD97F2730D19}"/>
          </ac:spMkLst>
        </pc:spChg>
        <pc:spChg chg="add mod">
          <ac:chgData name="Romina Rottgardt" userId="c1c67b86-dbaa-4f37-a6d9-2a683707be49" providerId="ADAL" clId="{18DED78C-D17C-46B4-AE6A-05E12A41ECC6}" dt="2020-07-23T14:54:31.232" v="456"/>
          <ac:spMkLst>
            <pc:docMk/>
            <pc:sldMk cId="378200497" sldId="259"/>
            <ac:spMk id="7" creationId="{FBD63655-1A75-40EC-9E1F-142078BB07FB}"/>
          </ac:spMkLst>
        </pc:spChg>
        <pc:spChg chg="add mod">
          <ac:chgData name="Romina Rottgardt" userId="c1c67b86-dbaa-4f37-a6d9-2a683707be49" providerId="ADAL" clId="{18DED78C-D17C-46B4-AE6A-05E12A41ECC6}" dt="2020-07-23T14:54:31.232" v="456"/>
          <ac:spMkLst>
            <pc:docMk/>
            <pc:sldMk cId="378200497" sldId="259"/>
            <ac:spMk id="8" creationId="{9E6EC0FC-120F-46ED-AE46-529C3A4C1923}"/>
          </ac:spMkLst>
        </pc:spChg>
      </pc:sldChg>
      <pc:sldChg chg="addSp delSp modSp add del ord">
        <pc:chgData name="Romina Rottgardt" userId="c1c67b86-dbaa-4f37-a6d9-2a683707be49" providerId="ADAL" clId="{18DED78C-D17C-46B4-AE6A-05E12A41ECC6}" dt="2020-07-23T14:54:16.695" v="439" actId="2696"/>
        <pc:sldMkLst>
          <pc:docMk/>
          <pc:sldMk cId="1624981299" sldId="259"/>
        </pc:sldMkLst>
        <pc:spChg chg="del">
          <ac:chgData name="Romina Rottgardt" userId="c1c67b86-dbaa-4f37-a6d9-2a683707be49" providerId="ADAL" clId="{18DED78C-D17C-46B4-AE6A-05E12A41ECC6}" dt="2020-07-23T14:39:58.371" v="303"/>
          <ac:spMkLst>
            <pc:docMk/>
            <pc:sldMk cId="1624981299" sldId="259"/>
            <ac:spMk id="2" creationId="{4ACE6BF3-2649-4BB2-A799-DB1A003C06C5}"/>
          </ac:spMkLst>
        </pc:spChg>
        <pc:spChg chg="del">
          <ac:chgData name="Romina Rottgardt" userId="c1c67b86-dbaa-4f37-a6d9-2a683707be49" providerId="ADAL" clId="{18DED78C-D17C-46B4-AE6A-05E12A41ECC6}" dt="2020-07-23T14:39:58.371" v="303"/>
          <ac:spMkLst>
            <pc:docMk/>
            <pc:sldMk cId="1624981299" sldId="259"/>
            <ac:spMk id="3" creationId="{27857AA3-4BD6-47EA-9E30-CDE7C478AB53}"/>
          </ac:spMkLst>
        </pc:spChg>
        <pc:spChg chg="del">
          <ac:chgData name="Romina Rottgardt" userId="c1c67b86-dbaa-4f37-a6d9-2a683707be49" providerId="ADAL" clId="{18DED78C-D17C-46B4-AE6A-05E12A41ECC6}" dt="2020-07-23T14:39:58.371" v="303"/>
          <ac:spMkLst>
            <pc:docMk/>
            <pc:sldMk cId="1624981299" sldId="259"/>
            <ac:spMk id="4" creationId="{93CBE282-4A86-4166-A439-60C567E20A06}"/>
          </ac:spMkLst>
        </pc:spChg>
        <pc:spChg chg="del">
          <ac:chgData name="Romina Rottgardt" userId="c1c67b86-dbaa-4f37-a6d9-2a683707be49" providerId="ADAL" clId="{18DED78C-D17C-46B4-AE6A-05E12A41ECC6}" dt="2020-07-23T14:39:58.371" v="303"/>
          <ac:spMkLst>
            <pc:docMk/>
            <pc:sldMk cId="1624981299" sldId="259"/>
            <ac:spMk id="5" creationId="{5A9ECDD1-80F2-4F26-97EB-EECA951C0DE5}"/>
          </ac:spMkLst>
        </pc:spChg>
        <pc:spChg chg="add mod">
          <ac:chgData name="Romina Rottgardt" userId="c1c67b86-dbaa-4f37-a6d9-2a683707be49" providerId="ADAL" clId="{18DED78C-D17C-46B4-AE6A-05E12A41ECC6}" dt="2020-07-23T14:39:58.371" v="303"/>
          <ac:spMkLst>
            <pc:docMk/>
            <pc:sldMk cId="1624981299" sldId="259"/>
            <ac:spMk id="6" creationId="{53DD2987-1B04-4224-BB48-F0E3571908E2}"/>
          </ac:spMkLst>
        </pc:spChg>
        <pc:spChg chg="add mod">
          <ac:chgData name="Romina Rottgardt" userId="c1c67b86-dbaa-4f37-a6d9-2a683707be49" providerId="ADAL" clId="{18DED78C-D17C-46B4-AE6A-05E12A41ECC6}" dt="2020-07-23T14:39:58.371" v="303"/>
          <ac:spMkLst>
            <pc:docMk/>
            <pc:sldMk cId="1624981299" sldId="259"/>
            <ac:spMk id="7" creationId="{EE208DDF-58D5-4C47-B895-9D52C2DC487C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4:35.221" v="458"/>
        <pc:sldMkLst>
          <pc:docMk/>
          <pc:sldMk cId="1834839246" sldId="260"/>
        </pc:sldMkLst>
        <pc:spChg chg="del">
          <ac:chgData name="Romina Rottgardt" userId="c1c67b86-dbaa-4f37-a6d9-2a683707be49" providerId="ADAL" clId="{18DED78C-D17C-46B4-AE6A-05E12A41ECC6}" dt="2020-07-23T14:54:35.221" v="458"/>
          <ac:spMkLst>
            <pc:docMk/>
            <pc:sldMk cId="1834839246" sldId="260"/>
            <ac:spMk id="2" creationId="{0144C0B6-6AA7-4D0D-AD3B-61F44277D9A3}"/>
          </ac:spMkLst>
        </pc:spChg>
        <pc:spChg chg="del">
          <ac:chgData name="Romina Rottgardt" userId="c1c67b86-dbaa-4f37-a6d9-2a683707be49" providerId="ADAL" clId="{18DED78C-D17C-46B4-AE6A-05E12A41ECC6}" dt="2020-07-23T14:54:35.221" v="458"/>
          <ac:spMkLst>
            <pc:docMk/>
            <pc:sldMk cId="1834839246" sldId="260"/>
            <ac:spMk id="3" creationId="{3B095B16-798A-4839-BCA2-4D79BC8785D4}"/>
          </ac:spMkLst>
        </pc:spChg>
        <pc:spChg chg="del">
          <ac:chgData name="Romina Rottgardt" userId="c1c67b86-dbaa-4f37-a6d9-2a683707be49" providerId="ADAL" clId="{18DED78C-D17C-46B4-AE6A-05E12A41ECC6}" dt="2020-07-23T14:54:35.221" v="458"/>
          <ac:spMkLst>
            <pc:docMk/>
            <pc:sldMk cId="1834839246" sldId="260"/>
            <ac:spMk id="4" creationId="{3023283D-D03D-4A50-B815-D04793BD5298}"/>
          </ac:spMkLst>
        </pc:spChg>
        <pc:spChg chg="del">
          <ac:chgData name="Romina Rottgardt" userId="c1c67b86-dbaa-4f37-a6d9-2a683707be49" providerId="ADAL" clId="{18DED78C-D17C-46B4-AE6A-05E12A41ECC6}" dt="2020-07-23T14:54:35.221" v="458"/>
          <ac:spMkLst>
            <pc:docMk/>
            <pc:sldMk cId="1834839246" sldId="260"/>
            <ac:spMk id="5" creationId="{858712A4-945B-4197-AE93-A2757BC3DC20}"/>
          </ac:spMkLst>
        </pc:spChg>
        <pc:spChg chg="add mod">
          <ac:chgData name="Romina Rottgardt" userId="c1c67b86-dbaa-4f37-a6d9-2a683707be49" providerId="ADAL" clId="{18DED78C-D17C-46B4-AE6A-05E12A41ECC6}" dt="2020-07-23T14:54:35.221" v="458"/>
          <ac:spMkLst>
            <pc:docMk/>
            <pc:sldMk cId="1834839246" sldId="260"/>
            <ac:spMk id="6" creationId="{826609F8-5E6C-4B86-A636-BBBD896C1721}"/>
          </ac:spMkLst>
        </pc:spChg>
        <pc:spChg chg="add mod">
          <ac:chgData name="Romina Rottgardt" userId="c1c67b86-dbaa-4f37-a6d9-2a683707be49" providerId="ADAL" clId="{18DED78C-D17C-46B4-AE6A-05E12A41ECC6}" dt="2020-07-23T14:54:35.221" v="458"/>
          <ac:spMkLst>
            <pc:docMk/>
            <pc:sldMk cId="1834839246" sldId="260"/>
            <ac:spMk id="7" creationId="{55857E8F-5D29-44ED-B79E-F263D716E8B1}"/>
          </ac:spMkLst>
        </pc:spChg>
      </pc:sldChg>
      <pc:sldChg chg="addSp delSp modSp add del ord">
        <pc:chgData name="Romina Rottgardt" userId="c1c67b86-dbaa-4f37-a6d9-2a683707be49" providerId="ADAL" clId="{18DED78C-D17C-46B4-AE6A-05E12A41ECC6}" dt="2020-07-23T14:46:11.334" v="374" actId="2696"/>
        <pc:sldMkLst>
          <pc:docMk/>
          <pc:sldMk cId="3618563392" sldId="260"/>
        </pc:sldMkLst>
        <pc:spChg chg="del">
          <ac:chgData name="Romina Rottgardt" userId="c1c67b86-dbaa-4f37-a6d9-2a683707be49" providerId="ADAL" clId="{18DED78C-D17C-46B4-AE6A-05E12A41ECC6}" dt="2020-07-23T14:40:06.526" v="306"/>
          <ac:spMkLst>
            <pc:docMk/>
            <pc:sldMk cId="3618563392" sldId="260"/>
            <ac:spMk id="2" creationId="{524FA66A-EDEC-453D-A97E-471FBBABC1F4}"/>
          </ac:spMkLst>
        </pc:spChg>
        <pc:spChg chg="del">
          <ac:chgData name="Romina Rottgardt" userId="c1c67b86-dbaa-4f37-a6d9-2a683707be49" providerId="ADAL" clId="{18DED78C-D17C-46B4-AE6A-05E12A41ECC6}" dt="2020-07-23T14:40:06.526" v="306"/>
          <ac:spMkLst>
            <pc:docMk/>
            <pc:sldMk cId="3618563392" sldId="260"/>
            <ac:spMk id="3" creationId="{FA12E466-B3DD-4CA6-A193-3366019C7A5B}"/>
          </ac:spMkLst>
        </pc:spChg>
        <pc:spChg chg="del">
          <ac:chgData name="Romina Rottgardt" userId="c1c67b86-dbaa-4f37-a6d9-2a683707be49" providerId="ADAL" clId="{18DED78C-D17C-46B4-AE6A-05E12A41ECC6}" dt="2020-07-23T14:40:06.526" v="306"/>
          <ac:spMkLst>
            <pc:docMk/>
            <pc:sldMk cId="3618563392" sldId="260"/>
            <ac:spMk id="4" creationId="{0972F7A2-FBBF-4361-A303-366EBE9A7848}"/>
          </ac:spMkLst>
        </pc:spChg>
        <pc:spChg chg="del">
          <ac:chgData name="Romina Rottgardt" userId="c1c67b86-dbaa-4f37-a6d9-2a683707be49" providerId="ADAL" clId="{18DED78C-D17C-46B4-AE6A-05E12A41ECC6}" dt="2020-07-23T14:40:06.526" v="306"/>
          <ac:spMkLst>
            <pc:docMk/>
            <pc:sldMk cId="3618563392" sldId="260"/>
            <ac:spMk id="5" creationId="{37D3BAEA-6625-4301-A782-EC6D00D76D05}"/>
          </ac:spMkLst>
        </pc:spChg>
        <pc:spChg chg="add mod">
          <ac:chgData name="Romina Rottgardt" userId="c1c67b86-dbaa-4f37-a6d9-2a683707be49" providerId="ADAL" clId="{18DED78C-D17C-46B4-AE6A-05E12A41ECC6}" dt="2020-07-23T14:40:06.526" v="306"/>
          <ac:spMkLst>
            <pc:docMk/>
            <pc:sldMk cId="3618563392" sldId="260"/>
            <ac:spMk id="6" creationId="{F2779928-8768-43A5-81ED-AFA4424CBEF3}"/>
          </ac:spMkLst>
        </pc:spChg>
        <pc:spChg chg="add mod">
          <ac:chgData name="Romina Rottgardt" userId="c1c67b86-dbaa-4f37-a6d9-2a683707be49" providerId="ADAL" clId="{18DED78C-D17C-46B4-AE6A-05E12A41ECC6}" dt="2020-07-23T14:40:06.526" v="306"/>
          <ac:spMkLst>
            <pc:docMk/>
            <pc:sldMk cId="3618563392" sldId="260"/>
            <ac:spMk id="7" creationId="{7808FB4F-325E-4864-AEC2-2D81AC126989}"/>
          </ac:spMkLst>
        </pc:spChg>
      </pc:sldChg>
      <pc:sldChg chg="addSp delSp modSp add del">
        <pc:chgData name="Romina Rottgardt" userId="c1c67b86-dbaa-4f37-a6d9-2a683707be49" providerId="ADAL" clId="{18DED78C-D17C-46B4-AE6A-05E12A41ECC6}" dt="2020-07-23T14:54:16.732" v="442" actId="2696"/>
        <pc:sldMkLst>
          <pc:docMk/>
          <pc:sldMk cId="3831725171" sldId="260"/>
        </pc:sldMkLst>
        <pc:spChg chg="del">
          <ac:chgData name="Romina Rottgardt" userId="c1c67b86-dbaa-4f37-a6d9-2a683707be49" providerId="ADAL" clId="{18DED78C-D17C-46B4-AE6A-05E12A41ECC6}" dt="2020-07-23T14:46:19.502" v="377"/>
          <ac:spMkLst>
            <pc:docMk/>
            <pc:sldMk cId="3831725171" sldId="260"/>
            <ac:spMk id="2" creationId="{9ACD4CA5-E1F3-4972-B2DB-D6A1CA68F386}"/>
          </ac:spMkLst>
        </pc:spChg>
        <pc:spChg chg="del">
          <ac:chgData name="Romina Rottgardt" userId="c1c67b86-dbaa-4f37-a6d9-2a683707be49" providerId="ADAL" clId="{18DED78C-D17C-46B4-AE6A-05E12A41ECC6}" dt="2020-07-23T14:46:19.502" v="377"/>
          <ac:spMkLst>
            <pc:docMk/>
            <pc:sldMk cId="3831725171" sldId="260"/>
            <ac:spMk id="3" creationId="{96F02E3D-BFA7-46F2-9398-02F7D497EAC8}"/>
          </ac:spMkLst>
        </pc:spChg>
        <pc:spChg chg="del">
          <ac:chgData name="Romina Rottgardt" userId="c1c67b86-dbaa-4f37-a6d9-2a683707be49" providerId="ADAL" clId="{18DED78C-D17C-46B4-AE6A-05E12A41ECC6}" dt="2020-07-23T14:46:19.502" v="377"/>
          <ac:spMkLst>
            <pc:docMk/>
            <pc:sldMk cId="3831725171" sldId="260"/>
            <ac:spMk id="4" creationId="{FDF16E32-6610-4618-BE69-48FCCE3050B5}"/>
          </ac:spMkLst>
        </pc:spChg>
        <pc:spChg chg="add mod">
          <ac:chgData name="Romina Rottgardt" userId="c1c67b86-dbaa-4f37-a6d9-2a683707be49" providerId="ADAL" clId="{18DED78C-D17C-46B4-AE6A-05E12A41ECC6}" dt="2020-07-23T14:46:19.502" v="377"/>
          <ac:spMkLst>
            <pc:docMk/>
            <pc:sldMk cId="3831725171" sldId="260"/>
            <ac:spMk id="5" creationId="{2B76DE91-5A4B-4550-8EC1-DB0992911180}"/>
          </ac:spMkLst>
        </pc:spChg>
        <pc:spChg chg="add mod">
          <ac:chgData name="Romina Rottgardt" userId="c1c67b86-dbaa-4f37-a6d9-2a683707be49" providerId="ADAL" clId="{18DED78C-D17C-46B4-AE6A-05E12A41ECC6}" dt="2020-07-23T14:46:19.502" v="377"/>
          <ac:spMkLst>
            <pc:docMk/>
            <pc:sldMk cId="3831725171" sldId="260"/>
            <ac:spMk id="6" creationId="{FAC8451D-3FAD-4D79-AD44-45CFDD433CA2}"/>
          </ac:spMkLst>
        </pc:spChg>
        <pc:spChg chg="add mod">
          <ac:chgData name="Romina Rottgardt" userId="c1c67b86-dbaa-4f37-a6d9-2a683707be49" providerId="ADAL" clId="{18DED78C-D17C-46B4-AE6A-05E12A41ECC6}" dt="2020-07-23T14:46:19.502" v="377"/>
          <ac:spMkLst>
            <pc:docMk/>
            <pc:sldMk cId="3831725171" sldId="260"/>
            <ac:spMk id="7" creationId="{17E76B7D-3051-4282-AF6A-857C3AB5A569}"/>
          </ac:spMkLst>
        </pc:spChg>
      </pc:sldChg>
      <pc:sldChg chg="addSp delSp modSp add del">
        <pc:chgData name="Romina Rottgardt" userId="c1c67b86-dbaa-4f37-a6d9-2a683707be49" providerId="ADAL" clId="{18DED78C-D17C-46B4-AE6A-05E12A41ECC6}" dt="2020-07-23T14:46:31.948" v="380" actId="2696"/>
        <pc:sldMkLst>
          <pc:docMk/>
          <pc:sldMk cId="140667016" sldId="261"/>
        </pc:sldMkLst>
        <pc:spChg chg="del">
          <ac:chgData name="Romina Rottgardt" userId="c1c67b86-dbaa-4f37-a6d9-2a683707be49" providerId="ADAL" clId="{18DED78C-D17C-46B4-AE6A-05E12A41ECC6}" dt="2020-07-23T14:46:29.644" v="379"/>
          <ac:spMkLst>
            <pc:docMk/>
            <pc:sldMk cId="140667016" sldId="261"/>
            <ac:spMk id="2" creationId="{279F71BB-B704-4EC6-A1BC-C5C1E9A9135E}"/>
          </ac:spMkLst>
        </pc:spChg>
        <pc:spChg chg="del">
          <ac:chgData name="Romina Rottgardt" userId="c1c67b86-dbaa-4f37-a6d9-2a683707be49" providerId="ADAL" clId="{18DED78C-D17C-46B4-AE6A-05E12A41ECC6}" dt="2020-07-23T14:46:29.644" v="379"/>
          <ac:spMkLst>
            <pc:docMk/>
            <pc:sldMk cId="140667016" sldId="261"/>
            <ac:spMk id="3" creationId="{FD71BF9F-E230-4F83-B8A0-FAC3CC0D1341}"/>
          </ac:spMkLst>
        </pc:spChg>
        <pc:spChg chg="del">
          <ac:chgData name="Romina Rottgardt" userId="c1c67b86-dbaa-4f37-a6d9-2a683707be49" providerId="ADAL" clId="{18DED78C-D17C-46B4-AE6A-05E12A41ECC6}" dt="2020-07-23T14:46:29.644" v="379"/>
          <ac:spMkLst>
            <pc:docMk/>
            <pc:sldMk cId="140667016" sldId="261"/>
            <ac:spMk id="4" creationId="{3E9F0CA6-8C58-4C7C-9AB9-9D9B3AC26598}"/>
          </ac:spMkLst>
        </pc:spChg>
        <pc:spChg chg="add mod">
          <ac:chgData name="Romina Rottgardt" userId="c1c67b86-dbaa-4f37-a6d9-2a683707be49" providerId="ADAL" clId="{18DED78C-D17C-46B4-AE6A-05E12A41ECC6}" dt="2020-07-23T14:46:29.644" v="379"/>
          <ac:spMkLst>
            <pc:docMk/>
            <pc:sldMk cId="140667016" sldId="261"/>
            <ac:spMk id="5" creationId="{18A0B886-4A43-466E-9413-6DC357447F6A}"/>
          </ac:spMkLst>
        </pc:spChg>
        <pc:spChg chg="add mod">
          <ac:chgData name="Romina Rottgardt" userId="c1c67b86-dbaa-4f37-a6d9-2a683707be49" providerId="ADAL" clId="{18DED78C-D17C-46B4-AE6A-05E12A41ECC6}" dt="2020-07-23T14:46:29.644" v="379"/>
          <ac:spMkLst>
            <pc:docMk/>
            <pc:sldMk cId="140667016" sldId="261"/>
            <ac:spMk id="6" creationId="{D6C5C86E-7BB2-4DAF-AA4D-0A9151C40FB2}"/>
          </ac:spMkLst>
        </pc:spChg>
        <pc:spChg chg="add mod">
          <ac:chgData name="Romina Rottgardt" userId="c1c67b86-dbaa-4f37-a6d9-2a683707be49" providerId="ADAL" clId="{18DED78C-D17C-46B4-AE6A-05E12A41ECC6}" dt="2020-07-23T14:46:29.644" v="379"/>
          <ac:spMkLst>
            <pc:docMk/>
            <pc:sldMk cId="140667016" sldId="261"/>
            <ac:spMk id="7" creationId="{21AFB995-ACE7-401A-B3EF-396A05795274}"/>
          </ac:spMkLst>
        </pc:spChg>
      </pc:sldChg>
      <pc:sldChg chg="addSp delSp modSp add del">
        <pc:chgData name="Romina Rottgardt" userId="c1c67b86-dbaa-4f37-a6d9-2a683707be49" providerId="ADAL" clId="{18DED78C-D17C-46B4-AE6A-05E12A41ECC6}" dt="2020-07-23T14:54:16.748" v="444" actId="2696"/>
        <pc:sldMkLst>
          <pc:docMk/>
          <pc:sldMk cId="671760807" sldId="261"/>
        </pc:sldMkLst>
        <pc:spChg chg="del">
          <ac:chgData name="Romina Rottgardt" userId="c1c67b86-dbaa-4f37-a6d9-2a683707be49" providerId="ADAL" clId="{18DED78C-D17C-46B4-AE6A-05E12A41ECC6}" dt="2020-07-23T14:46:38.542" v="382"/>
          <ac:spMkLst>
            <pc:docMk/>
            <pc:sldMk cId="671760807" sldId="261"/>
            <ac:spMk id="2" creationId="{E54B1E74-9688-45B5-BE16-CDD685A619D3}"/>
          </ac:spMkLst>
        </pc:spChg>
        <pc:spChg chg="del">
          <ac:chgData name="Romina Rottgardt" userId="c1c67b86-dbaa-4f37-a6d9-2a683707be49" providerId="ADAL" clId="{18DED78C-D17C-46B4-AE6A-05E12A41ECC6}" dt="2020-07-23T14:46:38.542" v="382"/>
          <ac:spMkLst>
            <pc:docMk/>
            <pc:sldMk cId="671760807" sldId="261"/>
            <ac:spMk id="3" creationId="{E7F69DC6-7B48-4EB1-A9D1-D9B37F752294}"/>
          </ac:spMkLst>
        </pc:spChg>
        <pc:spChg chg="del">
          <ac:chgData name="Romina Rottgardt" userId="c1c67b86-dbaa-4f37-a6d9-2a683707be49" providerId="ADAL" clId="{18DED78C-D17C-46B4-AE6A-05E12A41ECC6}" dt="2020-07-23T14:46:38.542" v="382"/>
          <ac:spMkLst>
            <pc:docMk/>
            <pc:sldMk cId="671760807" sldId="261"/>
            <ac:spMk id="4" creationId="{4107544F-DF2E-4BBF-A3F0-29C0A3FC8A0A}"/>
          </ac:spMkLst>
        </pc:spChg>
        <pc:spChg chg="del">
          <ac:chgData name="Romina Rottgardt" userId="c1c67b86-dbaa-4f37-a6d9-2a683707be49" providerId="ADAL" clId="{18DED78C-D17C-46B4-AE6A-05E12A41ECC6}" dt="2020-07-23T14:46:38.542" v="382"/>
          <ac:spMkLst>
            <pc:docMk/>
            <pc:sldMk cId="671760807" sldId="261"/>
            <ac:spMk id="5" creationId="{2D0A4595-EA4E-49FD-B7CC-CE669C6EDF70}"/>
          </ac:spMkLst>
        </pc:spChg>
        <pc:spChg chg="add mod">
          <ac:chgData name="Romina Rottgardt" userId="c1c67b86-dbaa-4f37-a6d9-2a683707be49" providerId="ADAL" clId="{18DED78C-D17C-46B4-AE6A-05E12A41ECC6}" dt="2020-07-23T14:46:38.542" v="382"/>
          <ac:spMkLst>
            <pc:docMk/>
            <pc:sldMk cId="671760807" sldId="261"/>
            <ac:spMk id="6" creationId="{E5688217-F9A1-4187-8068-15326DDB55E9}"/>
          </ac:spMkLst>
        </pc:spChg>
        <pc:spChg chg="add mod">
          <ac:chgData name="Romina Rottgardt" userId="c1c67b86-dbaa-4f37-a6d9-2a683707be49" providerId="ADAL" clId="{18DED78C-D17C-46B4-AE6A-05E12A41ECC6}" dt="2020-07-23T14:46:38.542" v="382"/>
          <ac:spMkLst>
            <pc:docMk/>
            <pc:sldMk cId="671760807" sldId="261"/>
            <ac:spMk id="7" creationId="{599DE203-C18D-4439-B773-C54314FBC733}"/>
          </ac:spMkLst>
        </pc:spChg>
        <pc:spChg chg="add mod">
          <ac:chgData name="Romina Rottgardt" userId="c1c67b86-dbaa-4f37-a6d9-2a683707be49" providerId="ADAL" clId="{18DED78C-D17C-46B4-AE6A-05E12A41ECC6}" dt="2020-07-23T14:46:38.542" v="382"/>
          <ac:spMkLst>
            <pc:docMk/>
            <pc:sldMk cId="671760807" sldId="261"/>
            <ac:spMk id="8" creationId="{B7CE5A56-5CC4-4945-AF14-E9DA89FDC67D}"/>
          </ac:spMkLst>
        </pc:spChg>
        <pc:spChg chg="add mod">
          <ac:chgData name="Romina Rottgardt" userId="c1c67b86-dbaa-4f37-a6d9-2a683707be49" providerId="ADAL" clId="{18DED78C-D17C-46B4-AE6A-05E12A41ECC6}" dt="2020-07-23T14:46:38.542" v="382"/>
          <ac:spMkLst>
            <pc:docMk/>
            <pc:sldMk cId="671760807" sldId="261"/>
            <ac:spMk id="9" creationId="{F784B7F7-36B2-4960-B782-DAB99832FB67}"/>
          </ac:spMkLst>
        </pc:spChg>
        <pc:spChg chg="add mod">
          <ac:chgData name="Romina Rottgardt" userId="c1c67b86-dbaa-4f37-a6d9-2a683707be49" providerId="ADAL" clId="{18DED78C-D17C-46B4-AE6A-05E12A41ECC6}" dt="2020-07-23T14:46:38.542" v="382"/>
          <ac:spMkLst>
            <pc:docMk/>
            <pc:sldMk cId="671760807" sldId="261"/>
            <ac:spMk id="10" creationId="{CB3A496A-5E68-4E45-A490-908CED0E074B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4:41.430" v="460"/>
        <pc:sldMkLst>
          <pc:docMk/>
          <pc:sldMk cId="1926909818" sldId="261"/>
        </pc:sldMkLst>
        <pc:spChg chg="del">
          <ac:chgData name="Romina Rottgardt" userId="c1c67b86-dbaa-4f37-a6d9-2a683707be49" providerId="ADAL" clId="{18DED78C-D17C-46B4-AE6A-05E12A41ECC6}" dt="2020-07-23T14:54:41.430" v="460"/>
          <ac:spMkLst>
            <pc:docMk/>
            <pc:sldMk cId="1926909818" sldId="261"/>
            <ac:spMk id="2" creationId="{6C3CB698-5AE2-452B-AD77-3BEA99C14CDE}"/>
          </ac:spMkLst>
        </pc:spChg>
        <pc:spChg chg="del">
          <ac:chgData name="Romina Rottgardt" userId="c1c67b86-dbaa-4f37-a6d9-2a683707be49" providerId="ADAL" clId="{18DED78C-D17C-46B4-AE6A-05E12A41ECC6}" dt="2020-07-23T14:54:41.430" v="460"/>
          <ac:spMkLst>
            <pc:docMk/>
            <pc:sldMk cId="1926909818" sldId="261"/>
            <ac:spMk id="3" creationId="{0E336D3B-E6B8-49F8-B237-AC2C1DCB4F80}"/>
          </ac:spMkLst>
        </pc:spChg>
        <pc:spChg chg="add mod">
          <ac:chgData name="Romina Rottgardt" userId="c1c67b86-dbaa-4f37-a6d9-2a683707be49" providerId="ADAL" clId="{18DED78C-D17C-46B4-AE6A-05E12A41ECC6}" dt="2020-07-23T14:54:41.430" v="460"/>
          <ac:spMkLst>
            <pc:docMk/>
            <pc:sldMk cId="1926909818" sldId="261"/>
            <ac:spMk id="4" creationId="{F2E66AA1-7D29-42F2-9A4C-C6776F804F72}"/>
          </ac:spMkLst>
        </pc:spChg>
        <pc:spChg chg="add mod">
          <ac:chgData name="Romina Rottgardt" userId="c1c67b86-dbaa-4f37-a6d9-2a683707be49" providerId="ADAL" clId="{18DED78C-D17C-46B4-AE6A-05E12A41ECC6}" dt="2020-07-23T14:54:41.430" v="460"/>
          <ac:spMkLst>
            <pc:docMk/>
            <pc:sldMk cId="1926909818" sldId="261"/>
            <ac:spMk id="5" creationId="{EEC60185-F980-49C7-A115-46903C59E594}"/>
          </ac:spMkLst>
        </pc:spChg>
      </pc:sldChg>
      <pc:sldChg chg="add del">
        <pc:chgData name="Romina Rottgardt" userId="c1c67b86-dbaa-4f37-a6d9-2a683707be49" providerId="ADAL" clId="{18DED78C-D17C-46B4-AE6A-05E12A41ECC6}" dt="2020-07-23T14:46:14.228" v="375" actId="2696"/>
        <pc:sldMkLst>
          <pc:docMk/>
          <pc:sldMk cId="3383621493" sldId="261"/>
        </pc:sldMkLst>
      </pc:sldChg>
      <pc:sldChg chg="addSp delSp modSp add">
        <pc:chgData name="Romina Rottgardt" userId="c1c67b86-dbaa-4f37-a6d9-2a683707be49" providerId="ADAL" clId="{18DED78C-D17C-46B4-AE6A-05E12A41ECC6}" dt="2020-07-23T14:54:50.831" v="462"/>
        <pc:sldMkLst>
          <pc:docMk/>
          <pc:sldMk cId="214110239" sldId="262"/>
        </pc:sldMkLst>
        <pc:spChg chg="del">
          <ac:chgData name="Romina Rottgardt" userId="c1c67b86-dbaa-4f37-a6d9-2a683707be49" providerId="ADAL" clId="{18DED78C-D17C-46B4-AE6A-05E12A41ECC6}" dt="2020-07-23T14:54:50.831" v="462"/>
          <ac:spMkLst>
            <pc:docMk/>
            <pc:sldMk cId="214110239" sldId="262"/>
            <ac:spMk id="2" creationId="{62AD51D1-BA29-4123-A271-AE60846A6DCD}"/>
          </ac:spMkLst>
        </pc:spChg>
        <pc:spChg chg="del">
          <ac:chgData name="Romina Rottgardt" userId="c1c67b86-dbaa-4f37-a6d9-2a683707be49" providerId="ADAL" clId="{18DED78C-D17C-46B4-AE6A-05E12A41ECC6}" dt="2020-07-23T14:54:50.831" v="462"/>
          <ac:spMkLst>
            <pc:docMk/>
            <pc:sldMk cId="214110239" sldId="262"/>
            <ac:spMk id="3" creationId="{9438A66D-9D8C-47F1-83F5-53FC99C4AE0C}"/>
          </ac:spMkLst>
        </pc:spChg>
        <pc:spChg chg="add mod">
          <ac:chgData name="Romina Rottgardt" userId="c1c67b86-dbaa-4f37-a6d9-2a683707be49" providerId="ADAL" clId="{18DED78C-D17C-46B4-AE6A-05E12A41ECC6}" dt="2020-07-23T14:54:50.831" v="462"/>
          <ac:spMkLst>
            <pc:docMk/>
            <pc:sldMk cId="214110239" sldId="262"/>
            <ac:spMk id="4" creationId="{C5822FBD-6971-43E2-8C4B-C347F960448A}"/>
          </ac:spMkLst>
        </pc:spChg>
        <pc:spChg chg="add mod">
          <ac:chgData name="Romina Rottgardt" userId="c1c67b86-dbaa-4f37-a6d9-2a683707be49" providerId="ADAL" clId="{18DED78C-D17C-46B4-AE6A-05E12A41ECC6}" dt="2020-07-23T14:54:50.831" v="462"/>
          <ac:spMkLst>
            <pc:docMk/>
            <pc:sldMk cId="214110239" sldId="262"/>
            <ac:spMk id="5" creationId="{7F0DB079-4044-4A12-BA5E-1FB9B529BCEA}"/>
          </ac:spMkLst>
        </pc:spChg>
        <pc:spChg chg="add mod">
          <ac:chgData name="Romina Rottgardt" userId="c1c67b86-dbaa-4f37-a6d9-2a683707be49" providerId="ADAL" clId="{18DED78C-D17C-46B4-AE6A-05E12A41ECC6}" dt="2020-07-23T14:54:50.831" v="462"/>
          <ac:spMkLst>
            <pc:docMk/>
            <pc:sldMk cId="214110239" sldId="262"/>
            <ac:spMk id="6" creationId="{9658A392-B3D4-419E-9D92-FD8D4BA0974D}"/>
          </ac:spMkLst>
        </pc:spChg>
      </pc:sldChg>
      <pc:sldChg chg="addSp delSp modSp add del">
        <pc:chgData name="Romina Rottgardt" userId="c1c67b86-dbaa-4f37-a6d9-2a683707be49" providerId="ADAL" clId="{18DED78C-D17C-46B4-AE6A-05E12A41ECC6}" dt="2020-07-23T14:54:16.764" v="445" actId="2696"/>
        <pc:sldMkLst>
          <pc:docMk/>
          <pc:sldMk cId="1060956251" sldId="262"/>
        </pc:sldMkLst>
        <pc:spChg chg="del">
          <ac:chgData name="Romina Rottgardt" userId="c1c67b86-dbaa-4f37-a6d9-2a683707be49" providerId="ADAL" clId="{18DED78C-D17C-46B4-AE6A-05E12A41ECC6}" dt="2020-07-23T14:46:47.299" v="384"/>
          <ac:spMkLst>
            <pc:docMk/>
            <pc:sldMk cId="1060956251" sldId="262"/>
            <ac:spMk id="2" creationId="{9990CB60-A484-4FDC-8A2C-74BE1B29D01A}"/>
          </ac:spMkLst>
        </pc:spChg>
        <pc:spChg chg="del">
          <ac:chgData name="Romina Rottgardt" userId="c1c67b86-dbaa-4f37-a6d9-2a683707be49" providerId="ADAL" clId="{18DED78C-D17C-46B4-AE6A-05E12A41ECC6}" dt="2020-07-23T14:46:47.299" v="384"/>
          <ac:spMkLst>
            <pc:docMk/>
            <pc:sldMk cId="1060956251" sldId="262"/>
            <ac:spMk id="3" creationId="{5BE57446-B35A-4644-8D83-DAB739B2F897}"/>
          </ac:spMkLst>
        </pc:spChg>
        <pc:spChg chg="del">
          <ac:chgData name="Romina Rottgardt" userId="c1c67b86-dbaa-4f37-a6d9-2a683707be49" providerId="ADAL" clId="{18DED78C-D17C-46B4-AE6A-05E12A41ECC6}" dt="2020-07-23T14:46:47.299" v="384"/>
          <ac:spMkLst>
            <pc:docMk/>
            <pc:sldMk cId="1060956251" sldId="262"/>
            <ac:spMk id="4" creationId="{DCEB1243-1632-4C57-BB1F-1EDC8E190690}"/>
          </ac:spMkLst>
        </pc:spChg>
        <pc:spChg chg="del">
          <ac:chgData name="Romina Rottgardt" userId="c1c67b86-dbaa-4f37-a6d9-2a683707be49" providerId="ADAL" clId="{18DED78C-D17C-46B4-AE6A-05E12A41ECC6}" dt="2020-07-23T14:46:47.299" v="384"/>
          <ac:spMkLst>
            <pc:docMk/>
            <pc:sldMk cId="1060956251" sldId="262"/>
            <ac:spMk id="5" creationId="{54E1F1AF-41BF-489B-81B9-5D0727186818}"/>
          </ac:spMkLst>
        </pc:spChg>
        <pc:spChg chg="del">
          <ac:chgData name="Romina Rottgardt" userId="c1c67b86-dbaa-4f37-a6d9-2a683707be49" providerId="ADAL" clId="{18DED78C-D17C-46B4-AE6A-05E12A41ECC6}" dt="2020-07-23T14:46:47.299" v="384"/>
          <ac:spMkLst>
            <pc:docMk/>
            <pc:sldMk cId="1060956251" sldId="262"/>
            <ac:spMk id="6" creationId="{AE77ACD3-7469-432E-AF68-16AE5B0771E7}"/>
          </ac:spMkLst>
        </pc:spChg>
        <pc:spChg chg="add mod">
          <ac:chgData name="Romina Rottgardt" userId="c1c67b86-dbaa-4f37-a6d9-2a683707be49" providerId="ADAL" clId="{18DED78C-D17C-46B4-AE6A-05E12A41ECC6}" dt="2020-07-23T14:46:47.299" v="384"/>
          <ac:spMkLst>
            <pc:docMk/>
            <pc:sldMk cId="1060956251" sldId="262"/>
            <ac:spMk id="7" creationId="{191A839B-879D-4B2B-B9F1-083494864D95}"/>
          </ac:spMkLst>
        </pc:spChg>
        <pc:spChg chg="add mod">
          <ac:chgData name="Romina Rottgardt" userId="c1c67b86-dbaa-4f37-a6d9-2a683707be49" providerId="ADAL" clId="{18DED78C-D17C-46B4-AE6A-05E12A41ECC6}" dt="2020-07-23T14:46:47.299" v="384"/>
          <ac:spMkLst>
            <pc:docMk/>
            <pc:sldMk cId="1060956251" sldId="262"/>
            <ac:spMk id="8" creationId="{F1B7AE99-328F-433B-BA97-5321CCF84EA0}"/>
          </ac:spMkLst>
        </pc:spChg>
        <pc:spChg chg="add mod">
          <ac:chgData name="Romina Rottgardt" userId="c1c67b86-dbaa-4f37-a6d9-2a683707be49" providerId="ADAL" clId="{18DED78C-D17C-46B4-AE6A-05E12A41ECC6}" dt="2020-07-23T14:46:47.299" v="384"/>
          <ac:spMkLst>
            <pc:docMk/>
            <pc:sldMk cId="1060956251" sldId="262"/>
            <ac:spMk id="9" creationId="{9F868749-1913-44DC-8647-A28C29F17EE6}"/>
          </ac:spMkLst>
        </pc:spChg>
        <pc:spChg chg="add mod">
          <ac:chgData name="Romina Rottgardt" userId="c1c67b86-dbaa-4f37-a6d9-2a683707be49" providerId="ADAL" clId="{18DED78C-D17C-46B4-AE6A-05E12A41ECC6}" dt="2020-07-23T14:46:47.299" v="384"/>
          <ac:spMkLst>
            <pc:docMk/>
            <pc:sldMk cId="1060956251" sldId="262"/>
            <ac:spMk id="10" creationId="{B7D48EC4-E09B-4DE5-9800-775838B0218B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4:55.452" v="464"/>
        <pc:sldMkLst>
          <pc:docMk/>
          <pc:sldMk cId="3265258592" sldId="263"/>
        </pc:sldMkLst>
        <pc:spChg chg="del">
          <ac:chgData name="Romina Rottgardt" userId="c1c67b86-dbaa-4f37-a6d9-2a683707be49" providerId="ADAL" clId="{18DED78C-D17C-46B4-AE6A-05E12A41ECC6}" dt="2020-07-23T14:54:55.452" v="464"/>
          <ac:spMkLst>
            <pc:docMk/>
            <pc:sldMk cId="3265258592" sldId="263"/>
            <ac:spMk id="2" creationId="{A0B0A416-15CD-4F05-BB17-E7AF55A9A138}"/>
          </ac:spMkLst>
        </pc:spChg>
        <pc:spChg chg="del">
          <ac:chgData name="Romina Rottgardt" userId="c1c67b86-dbaa-4f37-a6d9-2a683707be49" providerId="ADAL" clId="{18DED78C-D17C-46B4-AE6A-05E12A41ECC6}" dt="2020-07-23T14:54:55.452" v="464"/>
          <ac:spMkLst>
            <pc:docMk/>
            <pc:sldMk cId="3265258592" sldId="263"/>
            <ac:spMk id="3" creationId="{CBE24DDD-A59D-4BBC-B249-DFB51F10271D}"/>
          </ac:spMkLst>
        </pc:spChg>
        <pc:spChg chg="del">
          <ac:chgData name="Romina Rottgardt" userId="c1c67b86-dbaa-4f37-a6d9-2a683707be49" providerId="ADAL" clId="{18DED78C-D17C-46B4-AE6A-05E12A41ECC6}" dt="2020-07-23T14:54:55.452" v="464"/>
          <ac:spMkLst>
            <pc:docMk/>
            <pc:sldMk cId="3265258592" sldId="263"/>
            <ac:spMk id="4" creationId="{12C7C89F-3B31-4279-9B4F-99BF751AF5F8}"/>
          </ac:spMkLst>
        </pc:spChg>
        <pc:spChg chg="add mod">
          <ac:chgData name="Romina Rottgardt" userId="c1c67b86-dbaa-4f37-a6d9-2a683707be49" providerId="ADAL" clId="{18DED78C-D17C-46B4-AE6A-05E12A41ECC6}" dt="2020-07-23T14:54:55.452" v="464"/>
          <ac:spMkLst>
            <pc:docMk/>
            <pc:sldMk cId="3265258592" sldId="263"/>
            <ac:spMk id="5" creationId="{DF94AD07-185C-4325-9EC9-A30D659E53A1}"/>
          </ac:spMkLst>
        </pc:spChg>
        <pc:spChg chg="add mod">
          <ac:chgData name="Romina Rottgardt" userId="c1c67b86-dbaa-4f37-a6d9-2a683707be49" providerId="ADAL" clId="{18DED78C-D17C-46B4-AE6A-05E12A41ECC6}" dt="2020-07-23T14:54:55.452" v="464"/>
          <ac:spMkLst>
            <pc:docMk/>
            <pc:sldMk cId="3265258592" sldId="263"/>
            <ac:spMk id="6" creationId="{699EE181-6E6E-4D73-A45B-C1924860CC9B}"/>
          </ac:spMkLst>
        </pc:spChg>
        <pc:spChg chg="add mod">
          <ac:chgData name="Romina Rottgardt" userId="c1c67b86-dbaa-4f37-a6d9-2a683707be49" providerId="ADAL" clId="{18DED78C-D17C-46B4-AE6A-05E12A41ECC6}" dt="2020-07-23T14:54:55.452" v="464"/>
          <ac:spMkLst>
            <pc:docMk/>
            <pc:sldMk cId="3265258592" sldId="263"/>
            <ac:spMk id="7" creationId="{DD2EF0DB-126C-43FF-9150-1FB522066B6D}"/>
          </ac:spMkLst>
        </pc:spChg>
      </pc:sldChg>
      <pc:sldChg chg="addSp delSp modSp add del">
        <pc:chgData name="Romina Rottgardt" userId="c1c67b86-dbaa-4f37-a6d9-2a683707be49" providerId="ADAL" clId="{18DED78C-D17C-46B4-AE6A-05E12A41ECC6}" dt="2020-07-23T14:54:16.779" v="446" actId="2696"/>
        <pc:sldMkLst>
          <pc:docMk/>
          <pc:sldMk cId="3652871602" sldId="263"/>
        </pc:sldMkLst>
        <pc:spChg chg="del">
          <ac:chgData name="Romina Rottgardt" userId="c1c67b86-dbaa-4f37-a6d9-2a683707be49" providerId="ADAL" clId="{18DED78C-D17C-46B4-AE6A-05E12A41ECC6}" dt="2020-07-23T14:46:51.204" v="386"/>
          <ac:spMkLst>
            <pc:docMk/>
            <pc:sldMk cId="3652871602" sldId="263"/>
            <ac:spMk id="2" creationId="{D30055BE-DD78-4636-99E3-8745E6FDA939}"/>
          </ac:spMkLst>
        </pc:spChg>
        <pc:spChg chg="del">
          <ac:chgData name="Romina Rottgardt" userId="c1c67b86-dbaa-4f37-a6d9-2a683707be49" providerId="ADAL" clId="{18DED78C-D17C-46B4-AE6A-05E12A41ECC6}" dt="2020-07-23T14:46:51.204" v="386"/>
          <ac:spMkLst>
            <pc:docMk/>
            <pc:sldMk cId="3652871602" sldId="263"/>
            <ac:spMk id="3" creationId="{0F5448CE-9C03-4D93-8657-66CBDF0EAC05}"/>
          </ac:spMkLst>
        </pc:spChg>
        <pc:spChg chg="del">
          <ac:chgData name="Romina Rottgardt" userId="c1c67b86-dbaa-4f37-a6d9-2a683707be49" providerId="ADAL" clId="{18DED78C-D17C-46B4-AE6A-05E12A41ECC6}" dt="2020-07-23T14:46:51.204" v="386"/>
          <ac:spMkLst>
            <pc:docMk/>
            <pc:sldMk cId="3652871602" sldId="263"/>
            <ac:spMk id="4" creationId="{AC1DD98D-2723-4266-B0FF-23DD84268E02}"/>
          </ac:spMkLst>
        </pc:spChg>
        <pc:spChg chg="del">
          <ac:chgData name="Romina Rottgardt" userId="c1c67b86-dbaa-4f37-a6d9-2a683707be49" providerId="ADAL" clId="{18DED78C-D17C-46B4-AE6A-05E12A41ECC6}" dt="2020-07-23T14:46:51.204" v="386"/>
          <ac:spMkLst>
            <pc:docMk/>
            <pc:sldMk cId="3652871602" sldId="263"/>
            <ac:spMk id="5" creationId="{04B22AC1-A68F-4091-857C-2BB2F4F62840}"/>
          </ac:spMkLst>
        </pc:spChg>
        <pc:spChg chg="add mod">
          <ac:chgData name="Romina Rottgardt" userId="c1c67b86-dbaa-4f37-a6d9-2a683707be49" providerId="ADAL" clId="{18DED78C-D17C-46B4-AE6A-05E12A41ECC6}" dt="2020-07-23T14:46:51.204" v="386"/>
          <ac:spMkLst>
            <pc:docMk/>
            <pc:sldMk cId="3652871602" sldId="263"/>
            <ac:spMk id="6" creationId="{8FC9B497-37D5-4B97-A244-BD111FE00277}"/>
          </ac:spMkLst>
        </pc:spChg>
        <pc:spChg chg="add mod">
          <ac:chgData name="Romina Rottgardt" userId="c1c67b86-dbaa-4f37-a6d9-2a683707be49" providerId="ADAL" clId="{18DED78C-D17C-46B4-AE6A-05E12A41ECC6}" dt="2020-07-23T14:46:51.204" v="386"/>
          <ac:spMkLst>
            <pc:docMk/>
            <pc:sldMk cId="3652871602" sldId="263"/>
            <ac:spMk id="7" creationId="{64A8F38E-94CA-47DF-AE8F-634BD59D7F3E}"/>
          </ac:spMkLst>
        </pc:spChg>
        <pc:spChg chg="add mod">
          <ac:chgData name="Romina Rottgardt" userId="c1c67b86-dbaa-4f37-a6d9-2a683707be49" providerId="ADAL" clId="{18DED78C-D17C-46B4-AE6A-05E12A41ECC6}" dt="2020-07-23T14:46:51.204" v="386"/>
          <ac:spMkLst>
            <pc:docMk/>
            <pc:sldMk cId="3652871602" sldId="263"/>
            <ac:spMk id="8" creationId="{DFADB225-2707-4AEC-89F1-F66C3B57357D}"/>
          </ac:spMkLst>
        </pc:spChg>
        <pc:spChg chg="add mod">
          <ac:chgData name="Romina Rottgardt" userId="c1c67b86-dbaa-4f37-a6d9-2a683707be49" providerId="ADAL" clId="{18DED78C-D17C-46B4-AE6A-05E12A41ECC6}" dt="2020-07-23T14:46:51.204" v="386"/>
          <ac:spMkLst>
            <pc:docMk/>
            <pc:sldMk cId="3652871602" sldId="263"/>
            <ac:spMk id="9" creationId="{4BC0C84B-E1F6-45CD-B22D-547B24193379}"/>
          </ac:spMkLst>
        </pc:spChg>
      </pc:sldChg>
      <pc:sldChg chg="addSp delSp modSp add del">
        <pc:chgData name="Romina Rottgardt" userId="c1c67b86-dbaa-4f37-a6d9-2a683707be49" providerId="ADAL" clId="{18DED78C-D17C-46B4-AE6A-05E12A41ECC6}" dt="2020-07-23T14:54:16.795" v="447" actId="2696"/>
        <pc:sldMkLst>
          <pc:docMk/>
          <pc:sldMk cId="941470340" sldId="264"/>
        </pc:sldMkLst>
        <pc:spChg chg="del">
          <ac:chgData name="Romina Rottgardt" userId="c1c67b86-dbaa-4f37-a6d9-2a683707be49" providerId="ADAL" clId="{18DED78C-D17C-46B4-AE6A-05E12A41ECC6}" dt="2020-07-23T14:46:55.505" v="388"/>
          <ac:spMkLst>
            <pc:docMk/>
            <pc:sldMk cId="941470340" sldId="264"/>
            <ac:spMk id="2" creationId="{8E62EDA5-073E-4F20-80B7-68832A970E62}"/>
          </ac:spMkLst>
        </pc:spChg>
        <pc:spChg chg="del">
          <ac:chgData name="Romina Rottgardt" userId="c1c67b86-dbaa-4f37-a6d9-2a683707be49" providerId="ADAL" clId="{18DED78C-D17C-46B4-AE6A-05E12A41ECC6}" dt="2020-07-23T14:46:55.505" v="388"/>
          <ac:spMkLst>
            <pc:docMk/>
            <pc:sldMk cId="941470340" sldId="264"/>
            <ac:spMk id="3" creationId="{DA1B6226-25F2-4F97-B851-25D3392C501E}"/>
          </ac:spMkLst>
        </pc:spChg>
        <pc:spChg chg="del">
          <ac:chgData name="Romina Rottgardt" userId="c1c67b86-dbaa-4f37-a6d9-2a683707be49" providerId="ADAL" clId="{18DED78C-D17C-46B4-AE6A-05E12A41ECC6}" dt="2020-07-23T14:46:55.505" v="388"/>
          <ac:spMkLst>
            <pc:docMk/>
            <pc:sldMk cId="941470340" sldId="264"/>
            <ac:spMk id="4" creationId="{38EB5A78-3993-465C-A721-AAF3C9441F5F}"/>
          </ac:spMkLst>
        </pc:spChg>
        <pc:spChg chg="del">
          <ac:chgData name="Romina Rottgardt" userId="c1c67b86-dbaa-4f37-a6d9-2a683707be49" providerId="ADAL" clId="{18DED78C-D17C-46B4-AE6A-05E12A41ECC6}" dt="2020-07-23T14:46:55.505" v="388"/>
          <ac:spMkLst>
            <pc:docMk/>
            <pc:sldMk cId="941470340" sldId="264"/>
            <ac:spMk id="5" creationId="{58DED188-EF7E-4469-B6AE-241910C9AFA0}"/>
          </ac:spMkLst>
        </pc:spChg>
        <pc:spChg chg="add mod">
          <ac:chgData name="Romina Rottgardt" userId="c1c67b86-dbaa-4f37-a6d9-2a683707be49" providerId="ADAL" clId="{18DED78C-D17C-46B4-AE6A-05E12A41ECC6}" dt="2020-07-23T14:46:55.505" v="388"/>
          <ac:spMkLst>
            <pc:docMk/>
            <pc:sldMk cId="941470340" sldId="264"/>
            <ac:spMk id="6" creationId="{AE90DDE0-D68D-46D6-99F3-11C867545382}"/>
          </ac:spMkLst>
        </pc:spChg>
        <pc:spChg chg="add mod">
          <ac:chgData name="Romina Rottgardt" userId="c1c67b86-dbaa-4f37-a6d9-2a683707be49" providerId="ADAL" clId="{18DED78C-D17C-46B4-AE6A-05E12A41ECC6}" dt="2020-07-23T14:46:55.505" v="388"/>
          <ac:spMkLst>
            <pc:docMk/>
            <pc:sldMk cId="941470340" sldId="264"/>
            <ac:spMk id="7" creationId="{41686C99-B1C7-4E49-88B3-F853C9412E67}"/>
          </ac:spMkLst>
        </pc:spChg>
        <pc:spChg chg="add mod">
          <ac:chgData name="Romina Rottgardt" userId="c1c67b86-dbaa-4f37-a6d9-2a683707be49" providerId="ADAL" clId="{18DED78C-D17C-46B4-AE6A-05E12A41ECC6}" dt="2020-07-23T14:46:55.505" v="388"/>
          <ac:spMkLst>
            <pc:docMk/>
            <pc:sldMk cId="941470340" sldId="264"/>
            <ac:spMk id="8" creationId="{DFCBDF9F-9612-4E0C-8BDE-98C38BAD3088}"/>
          </ac:spMkLst>
        </pc:spChg>
        <pc:spChg chg="add mod">
          <ac:chgData name="Romina Rottgardt" userId="c1c67b86-dbaa-4f37-a6d9-2a683707be49" providerId="ADAL" clId="{18DED78C-D17C-46B4-AE6A-05E12A41ECC6}" dt="2020-07-23T14:46:55.505" v="388"/>
          <ac:spMkLst>
            <pc:docMk/>
            <pc:sldMk cId="941470340" sldId="264"/>
            <ac:spMk id="9" creationId="{2EC9CCC2-9C26-4AEA-B960-6C591C4B9731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4:59.328" v="466"/>
        <pc:sldMkLst>
          <pc:docMk/>
          <pc:sldMk cId="2207618462" sldId="264"/>
        </pc:sldMkLst>
        <pc:spChg chg="del">
          <ac:chgData name="Romina Rottgardt" userId="c1c67b86-dbaa-4f37-a6d9-2a683707be49" providerId="ADAL" clId="{18DED78C-D17C-46B4-AE6A-05E12A41ECC6}" dt="2020-07-23T14:54:59.328" v="466"/>
          <ac:spMkLst>
            <pc:docMk/>
            <pc:sldMk cId="2207618462" sldId="264"/>
            <ac:spMk id="2" creationId="{7AEED7CF-9CDB-4DF5-B0C8-03A6AC3BF675}"/>
          </ac:spMkLst>
        </pc:spChg>
        <pc:spChg chg="del">
          <ac:chgData name="Romina Rottgardt" userId="c1c67b86-dbaa-4f37-a6d9-2a683707be49" providerId="ADAL" clId="{18DED78C-D17C-46B4-AE6A-05E12A41ECC6}" dt="2020-07-23T14:54:59.328" v="466"/>
          <ac:spMkLst>
            <pc:docMk/>
            <pc:sldMk cId="2207618462" sldId="264"/>
            <ac:spMk id="3" creationId="{995DDEFE-306A-4E21-9A68-2E6306B1845E}"/>
          </ac:spMkLst>
        </pc:spChg>
        <pc:spChg chg="del">
          <ac:chgData name="Romina Rottgardt" userId="c1c67b86-dbaa-4f37-a6d9-2a683707be49" providerId="ADAL" clId="{18DED78C-D17C-46B4-AE6A-05E12A41ECC6}" dt="2020-07-23T14:54:59.328" v="466"/>
          <ac:spMkLst>
            <pc:docMk/>
            <pc:sldMk cId="2207618462" sldId="264"/>
            <ac:spMk id="4" creationId="{BCE75BFC-352D-4BC8-95EC-8B0051A6DC7A}"/>
          </ac:spMkLst>
        </pc:spChg>
        <pc:spChg chg="add mod">
          <ac:chgData name="Romina Rottgardt" userId="c1c67b86-dbaa-4f37-a6d9-2a683707be49" providerId="ADAL" clId="{18DED78C-D17C-46B4-AE6A-05E12A41ECC6}" dt="2020-07-23T14:54:59.328" v="466"/>
          <ac:spMkLst>
            <pc:docMk/>
            <pc:sldMk cId="2207618462" sldId="264"/>
            <ac:spMk id="5" creationId="{04A1DCAC-14B0-4621-B798-0FE2EBDDDF0F}"/>
          </ac:spMkLst>
        </pc:spChg>
        <pc:spChg chg="add mod">
          <ac:chgData name="Romina Rottgardt" userId="c1c67b86-dbaa-4f37-a6d9-2a683707be49" providerId="ADAL" clId="{18DED78C-D17C-46B4-AE6A-05E12A41ECC6}" dt="2020-07-23T14:54:59.328" v="466"/>
          <ac:spMkLst>
            <pc:docMk/>
            <pc:sldMk cId="2207618462" sldId="264"/>
            <ac:spMk id="6" creationId="{03E0103D-7EDA-457E-B456-2AB5BB60A25A}"/>
          </ac:spMkLst>
        </pc:spChg>
        <pc:spChg chg="add mod">
          <ac:chgData name="Romina Rottgardt" userId="c1c67b86-dbaa-4f37-a6d9-2a683707be49" providerId="ADAL" clId="{18DED78C-D17C-46B4-AE6A-05E12A41ECC6}" dt="2020-07-23T14:54:59.328" v="466"/>
          <ac:spMkLst>
            <pc:docMk/>
            <pc:sldMk cId="2207618462" sldId="264"/>
            <ac:spMk id="7" creationId="{96E521F9-0CE9-44A8-9CCC-626BE6A27CF4}"/>
          </ac:spMkLst>
        </pc:spChg>
        <pc:spChg chg="add mod">
          <ac:chgData name="Romina Rottgardt" userId="c1c67b86-dbaa-4f37-a6d9-2a683707be49" providerId="ADAL" clId="{18DED78C-D17C-46B4-AE6A-05E12A41ECC6}" dt="2020-07-23T14:54:59.328" v="466"/>
          <ac:spMkLst>
            <pc:docMk/>
            <pc:sldMk cId="2207618462" sldId="264"/>
            <ac:spMk id="8" creationId="{019E86DE-B49E-47C9-A969-51C45F9EE043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5:03.970" v="468"/>
        <pc:sldMkLst>
          <pc:docMk/>
          <pc:sldMk cId="277417565" sldId="265"/>
        </pc:sldMkLst>
        <pc:spChg chg="del">
          <ac:chgData name="Romina Rottgardt" userId="c1c67b86-dbaa-4f37-a6d9-2a683707be49" providerId="ADAL" clId="{18DED78C-D17C-46B4-AE6A-05E12A41ECC6}" dt="2020-07-23T14:55:03.970" v="468"/>
          <ac:spMkLst>
            <pc:docMk/>
            <pc:sldMk cId="277417565" sldId="265"/>
            <ac:spMk id="2" creationId="{A3AF8D25-0B2B-4768-964E-04BBB22611DA}"/>
          </ac:spMkLst>
        </pc:spChg>
        <pc:spChg chg="del">
          <ac:chgData name="Romina Rottgardt" userId="c1c67b86-dbaa-4f37-a6d9-2a683707be49" providerId="ADAL" clId="{18DED78C-D17C-46B4-AE6A-05E12A41ECC6}" dt="2020-07-23T14:55:03.970" v="468"/>
          <ac:spMkLst>
            <pc:docMk/>
            <pc:sldMk cId="277417565" sldId="265"/>
            <ac:spMk id="3" creationId="{0D94E2B0-A922-4069-B2DD-EA3401F75590}"/>
          </ac:spMkLst>
        </pc:spChg>
        <pc:spChg chg="del">
          <ac:chgData name="Romina Rottgardt" userId="c1c67b86-dbaa-4f37-a6d9-2a683707be49" providerId="ADAL" clId="{18DED78C-D17C-46B4-AE6A-05E12A41ECC6}" dt="2020-07-23T14:55:03.970" v="468"/>
          <ac:spMkLst>
            <pc:docMk/>
            <pc:sldMk cId="277417565" sldId="265"/>
            <ac:spMk id="4" creationId="{9704DE42-AAB0-4424-94CD-F6C4D5820FBE}"/>
          </ac:spMkLst>
        </pc:spChg>
        <pc:spChg chg="del">
          <ac:chgData name="Romina Rottgardt" userId="c1c67b86-dbaa-4f37-a6d9-2a683707be49" providerId="ADAL" clId="{18DED78C-D17C-46B4-AE6A-05E12A41ECC6}" dt="2020-07-23T14:55:03.970" v="468"/>
          <ac:spMkLst>
            <pc:docMk/>
            <pc:sldMk cId="277417565" sldId="265"/>
            <ac:spMk id="5" creationId="{291D585F-525D-4358-9130-C4CCE4A93682}"/>
          </ac:spMkLst>
        </pc:spChg>
        <pc:spChg chg="add mod">
          <ac:chgData name="Romina Rottgardt" userId="c1c67b86-dbaa-4f37-a6d9-2a683707be49" providerId="ADAL" clId="{18DED78C-D17C-46B4-AE6A-05E12A41ECC6}" dt="2020-07-23T14:55:03.970" v="468"/>
          <ac:spMkLst>
            <pc:docMk/>
            <pc:sldMk cId="277417565" sldId="265"/>
            <ac:spMk id="6" creationId="{F8F8A5B5-2621-472A-BB67-A00A0751DEE6}"/>
          </ac:spMkLst>
        </pc:spChg>
        <pc:spChg chg="add mod">
          <ac:chgData name="Romina Rottgardt" userId="c1c67b86-dbaa-4f37-a6d9-2a683707be49" providerId="ADAL" clId="{18DED78C-D17C-46B4-AE6A-05E12A41ECC6}" dt="2020-07-23T14:55:03.970" v="468"/>
          <ac:spMkLst>
            <pc:docMk/>
            <pc:sldMk cId="277417565" sldId="265"/>
            <ac:spMk id="7" creationId="{4276C8A1-0167-43F9-BC67-6D83503B125D}"/>
          </ac:spMkLst>
        </pc:spChg>
        <pc:spChg chg="add mod">
          <ac:chgData name="Romina Rottgardt" userId="c1c67b86-dbaa-4f37-a6d9-2a683707be49" providerId="ADAL" clId="{18DED78C-D17C-46B4-AE6A-05E12A41ECC6}" dt="2020-07-23T14:55:03.970" v="468"/>
          <ac:spMkLst>
            <pc:docMk/>
            <pc:sldMk cId="277417565" sldId="265"/>
            <ac:spMk id="8" creationId="{518C5AC5-9E34-47E8-98B9-CD466457951D}"/>
          </ac:spMkLst>
        </pc:spChg>
        <pc:spChg chg="add mod">
          <ac:chgData name="Romina Rottgardt" userId="c1c67b86-dbaa-4f37-a6d9-2a683707be49" providerId="ADAL" clId="{18DED78C-D17C-46B4-AE6A-05E12A41ECC6}" dt="2020-07-23T14:55:03.970" v="468"/>
          <ac:spMkLst>
            <pc:docMk/>
            <pc:sldMk cId="277417565" sldId="265"/>
            <ac:spMk id="9" creationId="{3B415C3F-DCE6-4A9C-8A35-6A18E110C193}"/>
          </ac:spMkLst>
        </pc:spChg>
        <pc:spChg chg="add mod">
          <ac:chgData name="Romina Rottgardt" userId="c1c67b86-dbaa-4f37-a6d9-2a683707be49" providerId="ADAL" clId="{18DED78C-D17C-46B4-AE6A-05E12A41ECC6}" dt="2020-07-23T14:55:03.970" v="468"/>
          <ac:spMkLst>
            <pc:docMk/>
            <pc:sldMk cId="277417565" sldId="265"/>
            <ac:spMk id="10" creationId="{7C521551-985F-43AA-AD22-B8D1D2116A20}"/>
          </ac:spMkLst>
        </pc:spChg>
      </pc:sldChg>
      <pc:sldChg chg="addSp delSp modSp add del">
        <pc:chgData name="Romina Rottgardt" userId="c1c67b86-dbaa-4f37-a6d9-2a683707be49" providerId="ADAL" clId="{18DED78C-D17C-46B4-AE6A-05E12A41ECC6}" dt="2020-07-23T14:54:16.810" v="448" actId="2696"/>
        <pc:sldMkLst>
          <pc:docMk/>
          <pc:sldMk cId="809199865" sldId="265"/>
        </pc:sldMkLst>
        <pc:spChg chg="del">
          <ac:chgData name="Romina Rottgardt" userId="c1c67b86-dbaa-4f37-a6d9-2a683707be49" providerId="ADAL" clId="{18DED78C-D17C-46B4-AE6A-05E12A41ECC6}" dt="2020-07-23T14:47:06.275" v="390"/>
          <ac:spMkLst>
            <pc:docMk/>
            <pc:sldMk cId="809199865" sldId="265"/>
            <ac:spMk id="2" creationId="{CD8A6A57-A3D0-4E1D-916C-EEC974A3BF7E}"/>
          </ac:spMkLst>
        </pc:spChg>
        <pc:spChg chg="del">
          <ac:chgData name="Romina Rottgardt" userId="c1c67b86-dbaa-4f37-a6d9-2a683707be49" providerId="ADAL" clId="{18DED78C-D17C-46B4-AE6A-05E12A41ECC6}" dt="2020-07-23T14:47:06.275" v="390"/>
          <ac:spMkLst>
            <pc:docMk/>
            <pc:sldMk cId="809199865" sldId="265"/>
            <ac:spMk id="3" creationId="{4F66DEBB-E4EF-4D10-A126-E84841915084}"/>
          </ac:spMkLst>
        </pc:spChg>
        <pc:spChg chg="del">
          <ac:chgData name="Romina Rottgardt" userId="c1c67b86-dbaa-4f37-a6d9-2a683707be49" providerId="ADAL" clId="{18DED78C-D17C-46B4-AE6A-05E12A41ECC6}" dt="2020-07-23T14:47:06.275" v="390"/>
          <ac:spMkLst>
            <pc:docMk/>
            <pc:sldMk cId="809199865" sldId="265"/>
            <ac:spMk id="4" creationId="{E6E8D3BD-E900-431A-9792-1CF883DE3263}"/>
          </ac:spMkLst>
        </pc:spChg>
        <pc:spChg chg="del">
          <ac:chgData name="Romina Rottgardt" userId="c1c67b86-dbaa-4f37-a6d9-2a683707be49" providerId="ADAL" clId="{18DED78C-D17C-46B4-AE6A-05E12A41ECC6}" dt="2020-07-23T14:47:06.275" v="390"/>
          <ac:spMkLst>
            <pc:docMk/>
            <pc:sldMk cId="809199865" sldId="265"/>
            <ac:spMk id="5" creationId="{9E9CB1EB-2D24-4513-9CA2-64533D215574}"/>
          </ac:spMkLst>
        </pc:spChg>
        <pc:spChg chg="add mod">
          <ac:chgData name="Romina Rottgardt" userId="c1c67b86-dbaa-4f37-a6d9-2a683707be49" providerId="ADAL" clId="{18DED78C-D17C-46B4-AE6A-05E12A41ECC6}" dt="2020-07-23T14:47:06.275" v="390"/>
          <ac:spMkLst>
            <pc:docMk/>
            <pc:sldMk cId="809199865" sldId="265"/>
            <ac:spMk id="6" creationId="{0AD26EDC-D3EB-4C85-9AEC-A1C207BB1B88}"/>
          </ac:spMkLst>
        </pc:spChg>
        <pc:spChg chg="add mod">
          <ac:chgData name="Romina Rottgardt" userId="c1c67b86-dbaa-4f37-a6d9-2a683707be49" providerId="ADAL" clId="{18DED78C-D17C-46B4-AE6A-05E12A41ECC6}" dt="2020-07-23T14:47:06.275" v="390"/>
          <ac:spMkLst>
            <pc:docMk/>
            <pc:sldMk cId="809199865" sldId="265"/>
            <ac:spMk id="7" creationId="{B957D0B3-33FB-4B9C-B096-58FD0030F7D5}"/>
          </ac:spMkLst>
        </pc:spChg>
      </pc:sldChg>
      <pc:sldChg chg="addSp delSp modSp add del">
        <pc:chgData name="Romina Rottgardt" userId="c1c67b86-dbaa-4f37-a6d9-2a683707be49" providerId="ADAL" clId="{18DED78C-D17C-46B4-AE6A-05E12A41ECC6}" dt="2020-07-23T14:54:16.817" v="449" actId="2696"/>
        <pc:sldMkLst>
          <pc:docMk/>
          <pc:sldMk cId="115942872" sldId="266"/>
        </pc:sldMkLst>
        <pc:spChg chg="del">
          <ac:chgData name="Romina Rottgardt" userId="c1c67b86-dbaa-4f37-a6d9-2a683707be49" providerId="ADAL" clId="{18DED78C-D17C-46B4-AE6A-05E12A41ECC6}" dt="2020-07-23T14:47:12.794" v="392"/>
          <ac:spMkLst>
            <pc:docMk/>
            <pc:sldMk cId="115942872" sldId="266"/>
            <ac:spMk id="2" creationId="{94DBE262-EDB6-4C01-B166-0C1380B8F781}"/>
          </ac:spMkLst>
        </pc:spChg>
        <pc:spChg chg="del">
          <ac:chgData name="Romina Rottgardt" userId="c1c67b86-dbaa-4f37-a6d9-2a683707be49" providerId="ADAL" clId="{18DED78C-D17C-46B4-AE6A-05E12A41ECC6}" dt="2020-07-23T14:47:12.794" v="392"/>
          <ac:spMkLst>
            <pc:docMk/>
            <pc:sldMk cId="115942872" sldId="266"/>
            <ac:spMk id="3" creationId="{9A0F211E-E82F-4CF7-8A79-8D0DD33EB7D4}"/>
          </ac:spMkLst>
        </pc:spChg>
        <pc:spChg chg="add mod">
          <ac:chgData name="Romina Rottgardt" userId="c1c67b86-dbaa-4f37-a6d9-2a683707be49" providerId="ADAL" clId="{18DED78C-D17C-46B4-AE6A-05E12A41ECC6}" dt="2020-07-23T14:47:12.794" v="392"/>
          <ac:spMkLst>
            <pc:docMk/>
            <pc:sldMk cId="115942872" sldId="266"/>
            <ac:spMk id="4" creationId="{16EA6D48-E7F6-4840-8908-EF52E3705185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5:08.795" v="470"/>
        <pc:sldMkLst>
          <pc:docMk/>
          <pc:sldMk cId="286515655" sldId="266"/>
        </pc:sldMkLst>
        <pc:spChg chg="del">
          <ac:chgData name="Romina Rottgardt" userId="c1c67b86-dbaa-4f37-a6d9-2a683707be49" providerId="ADAL" clId="{18DED78C-D17C-46B4-AE6A-05E12A41ECC6}" dt="2020-07-23T14:55:08.795" v="470"/>
          <ac:spMkLst>
            <pc:docMk/>
            <pc:sldMk cId="286515655" sldId="266"/>
            <ac:spMk id="2" creationId="{82E4994D-46D7-4F07-AFBA-C60B88F7F120}"/>
          </ac:spMkLst>
        </pc:spChg>
        <pc:spChg chg="del">
          <ac:chgData name="Romina Rottgardt" userId="c1c67b86-dbaa-4f37-a6d9-2a683707be49" providerId="ADAL" clId="{18DED78C-D17C-46B4-AE6A-05E12A41ECC6}" dt="2020-07-23T14:55:08.795" v="470"/>
          <ac:spMkLst>
            <pc:docMk/>
            <pc:sldMk cId="286515655" sldId="266"/>
            <ac:spMk id="3" creationId="{7152AA84-A45B-48E0-BCAA-7C52F60A26F6}"/>
          </ac:spMkLst>
        </pc:spChg>
        <pc:spChg chg="del">
          <ac:chgData name="Romina Rottgardt" userId="c1c67b86-dbaa-4f37-a6d9-2a683707be49" providerId="ADAL" clId="{18DED78C-D17C-46B4-AE6A-05E12A41ECC6}" dt="2020-07-23T14:55:08.795" v="470"/>
          <ac:spMkLst>
            <pc:docMk/>
            <pc:sldMk cId="286515655" sldId="266"/>
            <ac:spMk id="4" creationId="{9D6A1EED-5723-42D2-8622-C816D0D633E8}"/>
          </ac:spMkLst>
        </pc:spChg>
        <pc:spChg chg="del">
          <ac:chgData name="Romina Rottgardt" userId="c1c67b86-dbaa-4f37-a6d9-2a683707be49" providerId="ADAL" clId="{18DED78C-D17C-46B4-AE6A-05E12A41ECC6}" dt="2020-07-23T14:55:08.795" v="470"/>
          <ac:spMkLst>
            <pc:docMk/>
            <pc:sldMk cId="286515655" sldId="266"/>
            <ac:spMk id="5" creationId="{D3F0F6C7-CE72-4D6A-A90F-6B8467038564}"/>
          </ac:spMkLst>
        </pc:spChg>
        <pc:spChg chg="del">
          <ac:chgData name="Romina Rottgardt" userId="c1c67b86-dbaa-4f37-a6d9-2a683707be49" providerId="ADAL" clId="{18DED78C-D17C-46B4-AE6A-05E12A41ECC6}" dt="2020-07-23T14:55:08.795" v="470"/>
          <ac:spMkLst>
            <pc:docMk/>
            <pc:sldMk cId="286515655" sldId="266"/>
            <ac:spMk id="6" creationId="{49B43E8D-E3D1-4199-A59B-0F067F2936F6}"/>
          </ac:spMkLst>
        </pc:spChg>
        <pc:spChg chg="add mod">
          <ac:chgData name="Romina Rottgardt" userId="c1c67b86-dbaa-4f37-a6d9-2a683707be49" providerId="ADAL" clId="{18DED78C-D17C-46B4-AE6A-05E12A41ECC6}" dt="2020-07-23T14:55:08.795" v="470"/>
          <ac:spMkLst>
            <pc:docMk/>
            <pc:sldMk cId="286515655" sldId="266"/>
            <ac:spMk id="7" creationId="{DF527D23-C5EF-450A-B456-BADE8175955E}"/>
          </ac:spMkLst>
        </pc:spChg>
        <pc:spChg chg="add mod">
          <ac:chgData name="Romina Rottgardt" userId="c1c67b86-dbaa-4f37-a6d9-2a683707be49" providerId="ADAL" clId="{18DED78C-D17C-46B4-AE6A-05E12A41ECC6}" dt="2020-07-23T14:55:08.795" v="470"/>
          <ac:spMkLst>
            <pc:docMk/>
            <pc:sldMk cId="286515655" sldId="266"/>
            <ac:spMk id="8" creationId="{3ED52904-80D7-43C5-A103-9F67B9780C81}"/>
          </ac:spMkLst>
        </pc:spChg>
        <pc:spChg chg="add mod">
          <ac:chgData name="Romina Rottgardt" userId="c1c67b86-dbaa-4f37-a6d9-2a683707be49" providerId="ADAL" clId="{18DED78C-D17C-46B4-AE6A-05E12A41ECC6}" dt="2020-07-23T14:55:08.795" v="470"/>
          <ac:spMkLst>
            <pc:docMk/>
            <pc:sldMk cId="286515655" sldId="266"/>
            <ac:spMk id="9" creationId="{1FB89255-3371-40EC-8692-907432783F8B}"/>
          </ac:spMkLst>
        </pc:spChg>
        <pc:spChg chg="add mod">
          <ac:chgData name="Romina Rottgardt" userId="c1c67b86-dbaa-4f37-a6d9-2a683707be49" providerId="ADAL" clId="{18DED78C-D17C-46B4-AE6A-05E12A41ECC6}" dt="2020-07-23T14:55:08.795" v="470"/>
          <ac:spMkLst>
            <pc:docMk/>
            <pc:sldMk cId="286515655" sldId="266"/>
            <ac:spMk id="10" creationId="{25978E7A-5601-4DB3-9C62-32CFB7719C41}"/>
          </ac:spMkLst>
        </pc:spChg>
      </pc:sldChg>
      <pc:sldChg chg="delSp add del">
        <pc:chgData name="Romina Rottgardt" userId="c1c67b86-dbaa-4f37-a6d9-2a683707be49" providerId="ADAL" clId="{18DED78C-D17C-46B4-AE6A-05E12A41ECC6}" dt="2020-07-23T14:54:16.817" v="450" actId="2696"/>
        <pc:sldMkLst>
          <pc:docMk/>
          <pc:sldMk cId="1358006810" sldId="267"/>
        </pc:sldMkLst>
        <pc:spChg chg="del">
          <ac:chgData name="Romina Rottgardt" userId="c1c67b86-dbaa-4f37-a6d9-2a683707be49" providerId="ADAL" clId="{18DED78C-D17C-46B4-AE6A-05E12A41ECC6}" dt="2020-07-23T14:47:18.535" v="394"/>
          <ac:spMkLst>
            <pc:docMk/>
            <pc:sldMk cId="1358006810" sldId="267"/>
            <ac:spMk id="2" creationId="{35165790-450C-4B83-88AE-E04345D199AF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5:20.185" v="474"/>
        <pc:sldMkLst>
          <pc:docMk/>
          <pc:sldMk cId="2641660306" sldId="267"/>
        </pc:sldMkLst>
        <pc:spChg chg="del">
          <ac:chgData name="Romina Rottgardt" userId="c1c67b86-dbaa-4f37-a6d9-2a683707be49" providerId="ADAL" clId="{18DED78C-D17C-46B4-AE6A-05E12A41ECC6}" dt="2020-07-23T14:55:14.080" v="472"/>
          <ac:spMkLst>
            <pc:docMk/>
            <pc:sldMk cId="2641660306" sldId="267"/>
            <ac:spMk id="2" creationId="{1A230727-D844-4E7E-866A-B555D7BDBBCE}"/>
          </ac:spMkLst>
        </pc:spChg>
        <pc:spChg chg="del">
          <ac:chgData name="Romina Rottgardt" userId="c1c67b86-dbaa-4f37-a6d9-2a683707be49" providerId="ADAL" clId="{18DED78C-D17C-46B4-AE6A-05E12A41ECC6}" dt="2020-07-23T14:55:14.080" v="472"/>
          <ac:spMkLst>
            <pc:docMk/>
            <pc:sldMk cId="2641660306" sldId="267"/>
            <ac:spMk id="3" creationId="{F0171B01-A9A3-4B9F-96A2-2E853B9D9EF2}"/>
          </ac:spMkLst>
        </pc:spChg>
        <pc:spChg chg="del">
          <ac:chgData name="Romina Rottgardt" userId="c1c67b86-dbaa-4f37-a6d9-2a683707be49" providerId="ADAL" clId="{18DED78C-D17C-46B4-AE6A-05E12A41ECC6}" dt="2020-07-23T14:55:14.080" v="472"/>
          <ac:spMkLst>
            <pc:docMk/>
            <pc:sldMk cId="2641660306" sldId="267"/>
            <ac:spMk id="4" creationId="{563BF737-0C09-4588-A671-E3BBBA18531A}"/>
          </ac:spMkLst>
        </pc:spChg>
        <pc:spChg chg="del">
          <ac:chgData name="Romina Rottgardt" userId="c1c67b86-dbaa-4f37-a6d9-2a683707be49" providerId="ADAL" clId="{18DED78C-D17C-46B4-AE6A-05E12A41ECC6}" dt="2020-07-23T14:55:14.080" v="472"/>
          <ac:spMkLst>
            <pc:docMk/>
            <pc:sldMk cId="2641660306" sldId="267"/>
            <ac:spMk id="5" creationId="{BEBEF6DC-70C5-47A8-869A-3C36FB3CC9D1}"/>
          </ac:spMkLst>
        </pc:spChg>
        <pc:spChg chg="add del mod">
          <ac:chgData name="Romina Rottgardt" userId="c1c67b86-dbaa-4f37-a6d9-2a683707be49" providerId="ADAL" clId="{18DED78C-D17C-46B4-AE6A-05E12A41ECC6}" dt="2020-07-23T14:55:17.554" v="473"/>
          <ac:spMkLst>
            <pc:docMk/>
            <pc:sldMk cId="2641660306" sldId="267"/>
            <ac:spMk id="6" creationId="{552238A7-5CF7-4D7D-93DE-E5AA25C4E638}"/>
          </ac:spMkLst>
        </pc:spChg>
        <pc:spChg chg="add del mod">
          <ac:chgData name="Romina Rottgardt" userId="c1c67b86-dbaa-4f37-a6d9-2a683707be49" providerId="ADAL" clId="{18DED78C-D17C-46B4-AE6A-05E12A41ECC6}" dt="2020-07-23T14:55:17.554" v="473"/>
          <ac:spMkLst>
            <pc:docMk/>
            <pc:sldMk cId="2641660306" sldId="267"/>
            <ac:spMk id="7" creationId="{07CE2ABA-DFDD-40B4-AE33-918FFAE941F8}"/>
          </ac:spMkLst>
        </pc:spChg>
        <pc:spChg chg="add del mod">
          <ac:chgData name="Romina Rottgardt" userId="c1c67b86-dbaa-4f37-a6d9-2a683707be49" providerId="ADAL" clId="{18DED78C-D17C-46B4-AE6A-05E12A41ECC6}" dt="2020-07-23T14:55:17.554" v="473"/>
          <ac:spMkLst>
            <pc:docMk/>
            <pc:sldMk cId="2641660306" sldId="267"/>
            <ac:spMk id="8" creationId="{358CC6CB-5E2A-4CF8-95B4-E8E98024D521}"/>
          </ac:spMkLst>
        </pc:spChg>
        <pc:spChg chg="add del mod">
          <ac:chgData name="Romina Rottgardt" userId="c1c67b86-dbaa-4f37-a6d9-2a683707be49" providerId="ADAL" clId="{18DED78C-D17C-46B4-AE6A-05E12A41ECC6}" dt="2020-07-23T14:55:20.185" v="474"/>
          <ac:spMkLst>
            <pc:docMk/>
            <pc:sldMk cId="2641660306" sldId="267"/>
            <ac:spMk id="9" creationId="{BB389B91-846A-487C-8A27-49EDA6B4B1CD}"/>
          </ac:spMkLst>
        </pc:spChg>
        <pc:spChg chg="add del mod">
          <ac:chgData name="Romina Rottgardt" userId="c1c67b86-dbaa-4f37-a6d9-2a683707be49" providerId="ADAL" clId="{18DED78C-D17C-46B4-AE6A-05E12A41ECC6}" dt="2020-07-23T14:55:20.185" v="474"/>
          <ac:spMkLst>
            <pc:docMk/>
            <pc:sldMk cId="2641660306" sldId="267"/>
            <ac:spMk id="10" creationId="{8075BABF-2169-434C-8ECE-855A1FDDEA1F}"/>
          </ac:spMkLst>
        </pc:spChg>
        <pc:spChg chg="add del mod">
          <ac:chgData name="Romina Rottgardt" userId="c1c67b86-dbaa-4f37-a6d9-2a683707be49" providerId="ADAL" clId="{18DED78C-D17C-46B4-AE6A-05E12A41ECC6}" dt="2020-07-23T14:55:20.185" v="474"/>
          <ac:spMkLst>
            <pc:docMk/>
            <pc:sldMk cId="2641660306" sldId="267"/>
            <ac:spMk id="11" creationId="{98B9C48A-93E5-4E75-AD0B-A14A67D40AF0}"/>
          </ac:spMkLst>
        </pc:spChg>
        <pc:spChg chg="add del mod">
          <ac:chgData name="Romina Rottgardt" userId="c1c67b86-dbaa-4f37-a6d9-2a683707be49" providerId="ADAL" clId="{18DED78C-D17C-46B4-AE6A-05E12A41ECC6}" dt="2020-07-23T14:55:20.185" v="474"/>
          <ac:spMkLst>
            <pc:docMk/>
            <pc:sldMk cId="2641660306" sldId="267"/>
            <ac:spMk id="12" creationId="{E3D1CDBE-0AA6-427E-995A-0C5E733934A7}"/>
          </ac:spMkLst>
        </pc:spChg>
        <pc:spChg chg="add mod">
          <ac:chgData name="Romina Rottgardt" userId="c1c67b86-dbaa-4f37-a6d9-2a683707be49" providerId="ADAL" clId="{18DED78C-D17C-46B4-AE6A-05E12A41ECC6}" dt="2020-07-23T14:55:20.185" v="474"/>
          <ac:spMkLst>
            <pc:docMk/>
            <pc:sldMk cId="2641660306" sldId="267"/>
            <ac:spMk id="13" creationId="{864DA931-59CE-4255-BBE5-D2DCCECAFAB0}"/>
          </ac:spMkLst>
        </pc:spChg>
        <pc:spChg chg="add mod">
          <ac:chgData name="Romina Rottgardt" userId="c1c67b86-dbaa-4f37-a6d9-2a683707be49" providerId="ADAL" clId="{18DED78C-D17C-46B4-AE6A-05E12A41ECC6}" dt="2020-07-23T14:55:20.185" v="474"/>
          <ac:spMkLst>
            <pc:docMk/>
            <pc:sldMk cId="2641660306" sldId="267"/>
            <ac:spMk id="14" creationId="{E5073910-2B4D-4AEE-9478-B847899ABAA7}"/>
          </ac:spMkLst>
        </pc:spChg>
        <pc:spChg chg="add mod">
          <ac:chgData name="Romina Rottgardt" userId="c1c67b86-dbaa-4f37-a6d9-2a683707be49" providerId="ADAL" clId="{18DED78C-D17C-46B4-AE6A-05E12A41ECC6}" dt="2020-07-23T14:55:20.185" v="474"/>
          <ac:spMkLst>
            <pc:docMk/>
            <pc:sldMk cId="2641660306" sldId="267"/>
            <ac:spMk id="15" creationId="{EA7B602C-2F2B-4D8D-ACCF-051DFAB21B20}"/>
          </ac:spMkLst>
        </pc:spChg>
        <pc:spChg chg="add mod">
          <ac:chgData name="Romina Rottgardt" userId="c1c67b86-dbaa-4f37-a6d9-2a683707be49" providerId="ADAL" clId="{18DED78C-D17C-46B4-AE6A-05E12A41ECC6}" dt="2020-07-23T14:55:20.185" v="474"/>
          <ac:spMkLst>
            <pc:docMk/>
            <pc:sldMk cId="2641660306" sldId="267"/>
            <ac:spMk id="16" creationId="{FB5231A9-637F-4BAE-AC91-7F1E9345CEEB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5:23.602" v="476"/>
        <pc:sldMkLst>
          <pc:docMk/>
          <pc:sldMk cId="1452922253" sldId="268"/>
        </pc:sldMkLst>
        <pc:spChg chg="del">
          <ac:chgData name="Romina Rottgardt" userId="c1c67b86-dbaa-4f37-a6d9-2a683707be49" providerId="ADAL" clId="{18DED78C-D17C-46B4-AE6A-05E12A41ECC6}" dt="2020-07-23T14:55:23.602" v="476"/>
          <ac:spMkLst>
            <pc:docMk/>
            <pc:sldMk cId="1452922253" sldId="268"/>
            <ac:spMk id="2" creationId="{5221632C-75C4-4021-83BA-AD485ED90E69}"/>
          </ac:spMkLst>
        </pc:spChg>
        <pc:spChg chg="del">
          <ac:chgData name="Romina Rottgardt" userId="c1c67b86-dbaa-4f37-a6d9-2a683707be49" providerId="ADAL" clId="{18DED78C-D17C-46B4-AE6A-05E12A41ECC6}" dt="2020-07-23T14:55:23.602" v="476"/>
          <ac:spMkLst>
            <pc:docMk/>
            <pc:sldMk cId="1452922253" sldId="268"/>
            <ac:spMk id="3" creationId="{74F89D33-F30D-499D-A108-C81D90CA1CAD}"/>
          </ac:spMkLst>
        </pc:spChg>
        <pc:spChg chg="del">
          <ac:chgData name="Romina Rottgardt" userId="c1c67b86-dbaa-4f37-a6d9-2a683707be49" providerId="ADAL" clId="{18DED78C-D17C-46B4-AE6A-05E12A41ECC6}" dt="2020-07-23T14:55:23.602" v="476"/>
          <ac:spMkLst>
            <pc:docMk/>
            <pc:sldMk cId="1452922253" sldId="268"/>
            <ac:spMk id="4" creationId="{D1212CC9-0001-4F57-B404-BC28ADB5D899}"/>
          </ac:spMkLst>
        </pc:spChg>
        <pc:spChg chg="del">
          <ac:chgData name="Romina Rottgardt" userId="c1c67b86-dbaa-4f37-a6d9-2a683707be49" providerId="ADAL" clId="{18DED78C-D17C-46B4-AE6A-05E12A41ECC6}" dt="2020-07-23T14:55:23.602" v="476"/>
          <ac:spMkLst>
            <pc:docMk/>
            <pc:sldMk cId="1452922253" sldId="268"/>
            <ac:spMk id="5" creationId="{990E3E5B-9D54-48A1-9886-8039B8ACD4BE}"/>
          </ac:spMkLst>
        </pc:spChg>
        <pc:spChg chg="add mod">
          <ac:chgData name="Romina Rottgardt" userId="c1c67b86-dbaa-4f37-a6d9-2a683707be49" providerId="ADAL" clId="{18DED78C-D17C-46B4-AE6A-05E12A41ECC6}" dt="2020-07-23T14:55:23.602" v="476"/>
          <ac:spMkLst>
            <pc:docMk/>
            <pc:sldMk cId="1452922253" sldId="268"/>
            <ac:spMk id="6" creationId="{4FEE1111-9023-447A-9F3A-FB3641E763A1}"/>
          </ac:spMkLst>
        </pc:spChg>
        <pc:spChg chg="add mod">
          <ac:chgData name="Romina Rottgardt" userId="c1c67b86-dbaa-4f37-a6d9-2a683707be49" providerId="ADAL" clId="{18DED78C-D17C-46B4-AE6A-05E12A41ECC6}" dt="2020-07-23T14:55:23.602" v="476"/>
          <ac:spMkLst>
            <pc:docMk/>
            <pc:sldMk cId="1452922253" sldId="268"/>
            <ac:spMk id="7" creationId="{574836B8-826F-44DB-BEB4-9A1EFEDF347B}"/>
          </ac:spMkLst>
        </pc:spChg>
        <pc:spChg chg="add mod">
          <ac:chgData name="Romina Rottgardt" userId="c1c67b86-dbaa-4f37-a6d9-2a683707be49" providerId="ADAL" clId="{18DED78C-D17C-46B4-AE6A-05E12A41ECC6}" dt="2020-07-23T14:55:23.602" v="476"/>
          <ac:spMkLst>
            <pc:docMk/>
            <pc:sldMk cId="1452922253" sldId="268"/>
            <ac:spMk id="8" creationId="{5CB9056A-7D23-44D7-A5CD-7F16162FDF16}"/>
          </ac:spMkLst>
        </pc:spChg>
        <pc:spChg chg="add mod">
          <ac:chgData name="Romina Rottgardt" userId="c1c67b86-dbaa-4f37-a6d9-2a683707be49" providerId="ADAL" clId="{18DED78C-D17C-46B4-AE6A-05E12A41ECC6}" dt="2020-07-23T14:55:23.602" v="476"/>
          <ac:spMkLst>
            <pc:docMk/>
            <pc:sldMk cId="1452922253" sldId="268"/>
            <ac:spMk id="9" creationId="{0E0551B1-2204-4E6E-BBDC-6D663B60A7E5}"/>
          </ac:spMkLst>
        </pc:spChg>
      </pc:sldChg>
      <pc:sldChg chg="addSp delSp modSp add del">
        <pc:chgData name="Romina Rottgardt" userId="c1c67b86-dbaa-4f37-a6d9-2a683707be49" providerId="ADAL" clId="{18DED78C-D17C-46B4-AE6A-05E12A41ECC6}" dt="2020-07-23T14:54:16.710" v="440" actId="2696"/>
        <pc:sldMkLst>
          <pc:docMk/>
          <pc:sldMk cId="4067702876" sldId="268"/>
        </pc:sldMkLst>
        <pc:spChg chg="del">
          <ac:chgData name="Romina Rottgardt" userId="c1c67b86-dbaa-4f37-a6d9-2a683707be49" providerId="ADAL" clId="{18DED78C-D17C-46B4-AE6A-05E12A41ECC6}" dt="2020-07-23T14:51:06.234" v="433"/>
          <ac:spMkLst>
            <pc:docMk/>
            <pc:sldMk cId="4067702876" sldId="268"/>
            <ac:spMk id="2" creationId="{699DE890-961A-48CE-8075-81E668BC92B3}"/>
          </ac:spMkLst>
        </pc:spChg>
        <pc:spChg chg="del">
          <ac:chgData name="Romina Rottgardt" userId="c1c67b86-dbaa-4f37-a6d9-2a683707be49" providerId="ADAL" clId="{18DED78C-D17C-46B4-AE6A-05E12A41ECC6}" dt="2020-07-23T14:51:06.234" v="433"/>
          <ac:spMkLst>
            <pc:docMk/>
            <pc:sldMk cId="4067702876" sldId="268"/>
            <ac:spMk id="3" creationId="{2CCE3CF3-3FA1-4D92-BA87-0D95D84883F1}"/>
          </ac:spMkLst>
        </pc:spChg>
        <pc:spChg chg="add del mod">
          <ac:chgData name="Romina Rottgardt" userId="c1c67b86-dbaa-4f37-a6d9-2a683707be49" providerId="ADAL" clId="{18DED78C-D17C-46B4-AE6A-05E12A41ECC6}" dt="2020-07-23T14:51:11.742" v="434"/>
          <ac:spMkLst>
            <pc:docMk/>
            <pc:sldMk cId="4067702876" sldId="268"/>
            <ac:spMk id="4" creationId="{B3F51B97-3124-43F2-ABE2-8D984E07A45C}"/>
          </ac:spMkLst>
        </pc:spChg>
        <pc:spChg chg="add del mod">
          <ac:chgData name="Romina Rottgardt" userId="c1c67b86-dbaa-4f37-a6d9-2a683707be49" providerId="ADAL" clId="{18DED78C-D17C-46B4-AE6A-05E12A41ECC6}" dt="2020-07-23T14:51:11.742" v="434"/>
          <ac:spMkLst>
            <pc:docMk/>
            <pc:sldMk cId="4067702876" sldId="268"/>
            <ac:spMk id="5" creationId="{8F58683F-EF4A-491C-8E74-A69EFC169A76}"/>
          </ac:spMkLst>
        </pc:spChg>
        <pc:spChg chg="add del mod">
          <ac:chgData name="Romina Rottgardt" userId="c1c67b86-dbaa-4f37-a6d9-2a683707be49" providerId="ADAL" clId="{18DED78C-D17C-46B4-AE6A-05E12A41ECC6}" dt="2020-07-23T14:51:17.048" v="435"/>
          <ac:spMkLst>
            <pc:docMk/>
            <pc:sldMk cId="4067702876" sldId="268"/>
            <ac:spMk id="6" creationId="{B865C092-94CD-4C40-9C0B-98D6C286F60F}"/>
          </ac:spMkLst>
        </pc:spChg>
        <pc:spChg chg="add del mod">
          <ac:chgData name="Romina Rottgardt" userId="c1c67b86-dbaa-4f37-a6d9-2a683707be49" providerId="ADAL" clId="{18DED78C-D17C-46B4-AE6A-05E12A41ECC6}" dt="2020-07-23T14:51:17.048" v="435"/>
          <ac:spMkLst>
            <pc:docMk/>
            <pc:sldMk cId="4067702876" sldId="268"/>
            <ac:spMk id="7" creationId="{E2C85809-F40B-48F4-91D4-A994E107F9C9}"/>
          </ac:spMkLst>
        </pc:spChg>
        <pc:spChg chg="add del mod">
          <ac:chgData name="Romina Rottgardt" userId="c1c67b86-dbaa-4f37-a6d9-2a683707be49" providerId="ADAL" clId="{18DED78C-D17C-46B4-AE6A-05E12A41ECC6}" dt="2020-07-23T14:51:17.048" v="435"/>
          <ac:spMkLst>
            <pc:docMk/>
            <pc:sldMk cId="4067702876" sldId="268"/>
            <ac:spMk id="8" creationId="{52C5B6AA-416E-4278-80F4-790198E1F2B4}"/>
          </ac:spMkLst>
        </pc:spChg>
        <pc:spChg chg="add mod">
          <ac:chgData name="Romina Rottgardt" userId="c1c67b86-dbaa-4f37-a6d9-2a683707be49" providerId="ADAL" clId="{18DED78C-D17C-46B4-AE6A-05E12A41ECC6}" dt="2020-07-23T14:51:17.048" v="435"/>
          <ac:spMkLst>
            <pc:docMk/>
            <pc:sldMk cId="4067702876" sldId="268"/>
            <ac:spMk id="9" creationId="{092B0693-B43B-4653-A1EC-B7BD5692549C}"/>
          </ac:spMkLst>
        </pc:spChg>
        <pc:spChg chg="add mod">
          <ac:chgData name="Romina Rottgardt" userId="c1c67b86-dbaa-4f37-a6d9-2a683707be49" providerId="ADAL" clId="{18DED78C-D17C-46B4-AE6A-05E12A41ECC6}" dt="2020-07-23T14:51:17.048" v="435"/>
          <ac:spMkLst>
            <pc:docMk/>
            <pc:sldMk cId="4067702876" sldId="268"/>
            <ac:spMk id="10" creationId="{97500E35-1869-4A7C-8B62-0757D9EA2A95}"/>
          </ac:spMkLst>
        </pc:spChg>
        <pc:spChg chg="add mod">
          <ac:chgData name="Romina Rottgardt" userId="c1c67b86-dbaa-4f37-a6d9-2a683707be49" providerId="ADAL" clId="{18DED78C-D17C-46B4-AE6A-05E12A41ECC6}" dt="2020-07-23T14:51:17.048" v="435"/>
          <ac:spMkLst>
            <pc:docMk/>
            <pc:sldMk cId="4067702876" sldId="268"/>
            <ac:spMk id="11" creationId="{2A190796-4CAA-4BAC-9E2B-CE476A7301B3}"/>
          </ac:spMkLst>
        </pc:spChg>
        <pc:spChg chg="add mod">
          <ac:chgData name="Romina Rottgardt" userId="c1c67b86-dbaa-4f37-a6d9-2a683707be49" providerId="ADAL" clId="{18DED78C-D17C-46B4-AE6A-05E12A41ECC6}" dt="2020-07-23T14:51:17.048" v="435"/>
          <ac:spMkLst>
            <pc:docMk/>
            <pc:sldMk cId="4067702876" sldId="268"/>
            <ac:spMk id="12" creationId="{F1AD9803-B835-4F7A-BFF7-A9B852A18F1B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5:27.330" v="478"/>
        <pc:sldMkLst>
          <pc:docMk/>
          <pc:sldMk cId="2750336162" sldId="269"/>
        </pc:sldMkLst>
        <pc:spChg chg="del">
          <ac:chgData name="Romina Rottgardt" userId="c1c67b86-dbaa-4f37-a6d9-2a683707be49" providerId="ADAL" clId="{18DED78C-D17C-46B4-AE6A-05E12A41ECC6}" dt="2020-07-23T14:55:27.330" v="478"/>
          <ac:spMkLst>
            <pc:docMk/>
            <pc:sldMk cId="2750336162" sldId="269"/>
            <ac:spMk id="2" creationId="{508C281B-CA75-4F9B-8D06-17A4DAB89661}"/>
          </ac:spMkLst>
        </pc:spChg>
        <pc:spChg chg="del">
          <ac:chgData name="Romina Rottgardt" userId="c1c67b86-dbaa-4f37-a6d9-2a683707be49" providerId="ADAL" clId="{18DED78C-D17C-46B4-AE6A-05E12A41ECC6}" dt="2020-07-23T14:55:27.330" v="478"/>
          <ac:spMkLst>
            <pc:docMk/>
            <pc:sldMk cId="2750336162" sldId="269"/>
            <ac:spMk id="3" creationId="{6EDD3F41-A4CC-4E5B-9A3E-0AB4168DE718}"/>
          </ac:spMkLst>
        </pc:spChg>
        <pc:spChg chg="del">
          <ac:chgData name="Romina Rottgardt" userId="c1c67b86-dbaa-4f37-a6d9-2a683707be49" providerId="ADAL" clId="{18DED78C-D17C-46B4-AE6A-05E12A41ECC6}" dt="2020-07-23T14:55:27.330" v="478"/>
          <ac:spMkLst>
            <pc:docMk/>
            <pc:sldMk cId="2750336162" sldId="269"/>
            <ac:spMk id="4" creationId="{90D85EC8-079E-474C-B982-3CFDBCA4EB4C}"/>
          </ac:spMkLst>
        </pc:spChg>
        <pc:spChg chg="del">
          <ac:chgData name="Romina Rottgardt" userId="c1c67b86-dbaa-4f37-a6d9-2a683707be49" providerId="ADAL" clId="{18DED78C-D17C-46B4-AE6A-05E12A41ECC6}" dt="2020-07-23T14:55:27.330" v="478"/>
          <ac:spMkLst>
            <pc:docMk/>
            <pc:sldMk cId="2750336162" sldId="269"/>
            <ac:spMk id="5" creationId="{96C5E699-BEEC-4F6D-A5C6-B819F637E337}"/>
          </ac:spMkLst>
        </pc:spChg>
        <pc:spChg chg="add mod">
          <ac:chgData name="Romina Rottgardt" userId="c1c67b86-dbaa-4f37-a6d9-2a683707be49" providerId="ADAL" clId="{18DED78C-D17C-46B4-AE6A-05E12A41ECC6}" dt="2020-07-23T14:55:27.330" v="478"/>
          <ac:spMkLst>
            <pc:docMk/>
            <pc:sldMk cId="2750336162" sldId="269"/>
            <ac:spMk id="6" creationId="{5DCEB36D-35D3-42CC-9FC9-6644B3DE5954}"/>
          </ac:spMkLst>
        </pc:spChg>
        <pc:spChg chg="add mod">
          <ac:chgData name="Romina Rottgardt" userId="c1c67b86-dbaa-4f37-a6d9-2a683707be49" providerId="ADAL" clId="{18DED78C-D17C-46B4-AE6A-05E12A41ECC6}" dt="2020-07-23T14:55:27.330" v="478"/>
          <ac:spMkLst>
            <pc:docMk/>
            <pc:sldMk cId="2750336162" sldId="269"/>
            <ac:spMk id="7" creationId="{DB94699D-866A-44B6-8259-64962B999494}"/>
          </ac:spMkLst>
        </pc:spChg>
        <pc:spChg chg="add mod">
          <ac:chgData name="Romina Rottgardt" userId="c1c67b86-dbaa-4f37-a6d9-2a683707be49" providerId="ADAL" clId="{18DED78C-D17C-46B4-AE6A-05E12A41ECC6}" dt="2020-07-23T14:55:27.330" v="478"/>
          <ac:spMkLst>
            <pc:docMk/>
            <pc:sldMk cId="2750336162" sldId="269"/>
            <ac:spMk id="8" creationId="{C240E4F4-B2F0-4BF9-88C2-801053FEF4B2}"/>
          </ac:spMkLst>
        </pc:spChg>
        <pc:spChg chg="add mod">
          <ac:chgData name="Romina Rottgardt" userId="c1c67b86-dbaa-4f37-a6d9-2a683707be49" providerId="ADAL" clId="{18DED78C-D17C-46B4-AE6A-05E12A41ECC6}" dt="2020-07-23T14:55:27.330" v="478"/>
          <ac:spMkLst>
            <pc:docMk/>
            <pc:sldMk cId="2750336162" sldId="269"/>
            <ac:spMk id="9" creationId="{D492CA1F-406E-43A2-B4F7-5E96C782B004}"/>
          </ac:spMkLst>
        </pc:spChg>
      </pc:sldChg>
      <pc:sldChg chg="addSp delSp modSp add">
        <pc:chgData name="Romina Rottgardt" userId="c1c67b86-dbaa-4f37-a6d9-2a683707be49" providerId="ADAL" clId="{18DED78C-D17C-46B4-AE6A-05E12A41ECC6}" dt="2020-07-23T14:55:31.837" v="480"/>
        <pc:sldMkLst>
          <pc:docMk/>
          <pc:sldMk cId="234392466" sldId="270"/>
        </pc:sldMkLst>
        <pc:spChg chg="del">
          <ac:chgData name="Romina Rottgardt" userId="c1c67b86-dbaa-4f37-a6d9-2a683707be49" providerId="ADAL" clId="{18DED78C-D17C-46B4-AE6A-05E12A41ECC6}" dt="2020-07-23T14:55:31.837" v="480"/>
          <ac:spMkLst>
            <pc:docMk/>
            <pc:sldMk cId="234392466" sldId="270"/>
            <ac:spMk id="2" creationId="{AD320C15-864C-478D-B3C6-E5E59E7DE652}"/>
          </ac:spMkLst>
        </pc:spChg>
        <pc:spChg chg="del">
          <ac:chgData name="Romina Rottgardt" userId="c1c67b86-dbaa-4f37-a6d9-2a683707be49" providerId="ADAL" clId="{18DED78C-D17C-46B4-AE6A-05E12A41ECC6}" dt="2020-07-23T14:55:31.837" v="480"/>
          <ac:spMkLst>
            <pc:docMk/>
            <pc:sldMk cId="234392466" sldId="270"/>
            <ac:spMk id="3" creationId="{A180AF05-1B70-4F5D-AD06-CFEE9EC0F044}"/>
          </ac:spMkLst>
        </pc:spChg>
        <pc:spChg chg="del">
          <ac:chgData name="Romina Rottgardt" userId="c1c67b86-dbaa-4f37-a6d9-2a683707be49" providerId="ADAL" clId="{18DED78C-D17C-46B4-AE6A-05E12A41ECC6}" dt="2020-07-23T14:55:31.837" v="480"/>
          <ac:spMkLst>
            <pc:docMk/>
            <pc:sldMk cId="234392466" sldId="270"/>
            <ac:spMk id="4" creationId="{D616554F-7A43-4517-B32F-DC680C773A41}"/>
          </ac:spMkLst>
        </pc:spChg>
        <pc:spChg chg="del">
          <ac:chgData name="Romina Rottgardt" userId="c1c67b86-dbaa-4f37-a6d9-2a683707be49" providerId="ADAL" clId="{18DED78C-D17C-46B4-AE6A-05E12A41ECC6}" dt="2020-07-23T14:55:31.837" v="480"/>
          <ac:spMkLst>
            <pc:docMk/>
            <pc:sldMk cId="234392466" sldId="270"/>
            <ac:spMk id="5" creationId="{5C6CDD3E-889B-40C0-A6F7-5AE16B137920}"/>
          </ac:spMkLst>
        </pc:spChg>
        <pc:spChg chg="add mod">
          <ac:chgData name="Romina Rottgardt" userId="c1c67b86-dbaa-4f37-a6d9-2a683707be49" providerId="ADAL" clId="{18DED78C-D17C-46B4-AE6A-05E12A41ECC6}" dt="2020-07-23T14:55:31.837" v="480"/>
          <ac:spMkLst>
            <pc:docMk/>
            <pc:sldMk cId="234392466" sldId="270"/>
            <ac:spMk id="6" creationId="{E2FF5890-BF1D-463A-8813-A0B05492BAF9}"/>
          </ac:spMkLst>
        </pc:spChg>
        <pc:spChg chg="add mod">
          <ac:chgData name="Romina Rottgardt" userId="c1c67b86-dbaa-4f37-a6d9-2a683707be49" providerId="ADAL" clId="{18DED78C-D17C-46B4-AE6A-05E12A41ECC6}" dt="2020-07-23T14:55:31.837" v="480"/>
          <ac:spMkLst>
            <pc:docMk/>
            <pc:sldMk cId="234392466" sldId="270"/>
            <ac:spMk id="7" creationId="{F9C26711-950C-4596-9291-015AC58C9CB0}"/>
          </ac:spMkLst>
        </pc:spChg>
      </pc:sldChg>
      <pc:sldChg chg="delSp add">
        <pc:chgData name="Romina Rottgardt" userId="c1c67b86-dbaa-4f37-a6d9-2a683707be49" providerId="ADAL" clId="{18DED78C-D17C-46B4-AE6A-05E12A41ECC6}" dt="2020-07-23T14:55:35.864" v="482"/>
        <pc:sldMkLst>
          <pc:docMk/>
          <pc:sldMk cId="2787582140" sldId="271"/>
        </pc:sldMkLst>
        <pc:spChg chg="del">
          <ac:chgData name="Romina Rottgardt" userId="c1c67b86-dbaa-4f37-a6d9-2a683707be49" providerId="ADAL" clId="{18DED78C-D17C-46B4-AE6A-05E12A41ECC6}" dt="2020-07-23T14:55:35.864" v="482"/>
          <ac:spMkLst>
            <pc:docMk/>
            <pc:sldMk cId="2787582140" sldId="271"/>
            <ac:spMk id="2" creationId="{EC6D871C-0CAC-42E5-842D-9305441633AC}"/>
          </ac:spMkLst>
        </pc:spChg>
        <pc:spChg chg="del">
          <ac:chgData name="Romina Rottgardt" userId="c1c67b86-dbaa-4f37-a6d9-2a683707be49" providerId="ADAL" clId="{18DED78C-D17C-46B4-AE6A-05E12A41ECC6}" dt="2020-07-23T14:55:35.864" v="482"/>
          <ac:spMkLst>
            <pc:docMk/>
            <pc:sldMk cId="2787582140" sldId="271"/>
            <ac:spMk id="3" creationId="{67E74615-16E2-4CEF-B70A-A8609A7C04B4}"/>
          </ac:spMkLst>
        </pc:spChg>
      </pc:sldChg>
      <pc:sldChg chg="add">
        <pc:chgData name="Romina Rottgardt" userId="c1c67b86-dbaa-4f37-a6d9-2a683707be49" providerId="ADAL" clId="{18DED78C-D17C-46B4-AE6A-05E12A41ECC6}" dt="2020-07-23T14:55:37.162" v="483"/>
        <pc:sldMkLst>
          <pc:docMk/>
          <pc:sldMk cId="2630145531" sldId="272"/>
        </pc:sldMkLst>
      </pc:sldChg>
      <pc:sldChg chg="addSp modSp add">
        <pc:chgData name="Romina Rottgardt" userId="c1c67b86-dbaa-4f37-a6d9-2a683707be49" providerId="ADAL" clId="{18DED78C-D17C-46B4-AE6A-05E12A41ECC6}" dt="2020-07-23T14:55:43.556" v="485"/>
        <pc:sldMkLst>
          <pc:docMk/>
          <pc:sldMk cId="3390746585" sldId="273"/>
        </pc:sldMkLst>
        <pc:spChg chg="add mod">
          <ac:chgData name="Romina Rottgardt" userId="c1c67b86-dbaa-4f37-a6d9-2a683707be49" providerId="ADAL" clId="{18DED78C-D17C-46B4-AE6A-05E12A41ECC6}" dt="2020-07-23T14:55:43.556" v="485"/>
          <ac:spMkLst>
            <pc:docMk/>
            <pc:sldMk cId="3390746585" sldId="273"/>
            <ac:spMk id="2" creationId="{FE0BE16C-8D6F-47FA-A921-C22807FEC8AC}"/>
          </ac:spMkLst>
        </pc:spChg>
      </pc:sldChg>
      <pc:sldChg chg="delSp add">
        <pc:chgData name="Romina Rottgardt" userId="c1c67b86-dbaa-4f37-a6d9-2a683707be49" providerId="ADAL" clId="{18DED78C-D17C-46B4-AE6A-05E12A41ECC6}" dt="2020-07-23T14:55:48.024" v="487"/>
        <pc:sldMkLst>
          <pc:docMk/>
          <pc:sldMk cId="2502047693" sldId="274"/>
        </pc:sldMkLst>
        <pc:spChg chg="del">
          <ac:chgData name="Romina Rottgardt" userId="c1c67b86-dbaa-4f37-a6d9-2a683707be49" providerId="ADAL" clId="{18DED78C-D17C-46B4-AE6A-05E12A41ECC6}" dt="2020-07-23T14:55:48.024" v="487"/>
          <ac:spMkLst>
            <pc:docMk/>
            <pc:sldMk cId="2502047693" sldId="274"/>
            <ac:spMk id="2" creationId="{D7992AA9-ECF9-4A29-9424-C9067C1083BA}"/>
          </ac:spMkLst>
        </pc:spChg>
      </pc:sldChg>
      <pc:sldChg chg="add">
        <pc:chgData name="Romina Rottgardt" userId="c1c67b86-dbaa-4f37-a6d9-2a683707be49" providerId="ADAL" clId="{18DED78C-D17C-46B4-AE6A-05E12A41ECC6}" dt="2020-07-23T14:55:49.379" v="488"/>
        <pc:sldMkLst>
          <pc:docMk/>
          <pc:sldMk cId="633135222" sldId="275"/>
        </pc:sldMkLst>
      </pc:sldChg>
      <pc:sldChg chg="add">
        <pc:chgData name="Romina Rottgardt" userId="c1c67b86-dbaa-4f37-a6d9-2a683707be49" providerId="ADAL" clId="{18DED78C-D17C-46B4-AE6A-05E12A41ECC6}" dt="2020-07-23T14:55:53.115" v="489"/>
        <pc:sldMkLst>
          <pc:docMk/>
          <pc:sldMk cId="1666175730" sldId="276"/>
        </pc:sldMkLst>
      </pc:sldChg>
      <pc:sldChg chg="del">
        <pc:chgData name="Romina Rottgardt" userId="c1c67b86-dbaa-4f37-a6d9-2a683707be49" providerId="ADAL" clId="{18DED78C-D17C-46B4-AE6A-05E12A41ECC6}" dt="2020-07-23T14:28:29.521" v="48" actId="2696"/>
        <pc:sldMkLst>
          <pc:docMk/>
          <pc:sldMk cId="482648882" sldId="277"/>
        </pc:sldMkLst>
      </pc:sldChg>
      <pc:sldChg chg="del">
        <pc:chgData name="Romina Rottgardt" userId="c1c67b86-dbaa-4f37-a6d9-2a683707be49" providerId="ADAL" clId="{18DED78C-D17C-46B4-AE6A-05E12A41ECC6}" dt="2020-07-23T14:28:29.777" v="56" actId="2696"/>
        <pc:sldMkLst>
          <pc:docMk/>
          <pc:sldMk cId="1274841609" sldId="284"/>
        </pc:sldMkLst>
      </pc:sldChg>
      <pc:sldChg chg="del">
        <pc:chgData name="Romina Rottgardt" userId="c1c67b86-dbaa-4f37-a6d9-2a683707be49" providerId="ADAL" clId="{18DED78C-D17C-46B4-AE6A-05E12A41ECC6}" dt="2020-07-23T14:28:29.836" v="57" actId="2696"/>
        <pc:sldMkLst>
          <pc:docMk/>
          <pc:sldMk cId="2716037631" sldId="286"/>
        </pc:sldMkLst>
      </pc:sldChg>
      <pc:sldChg chg="del">
        <pc:chgData name="Romina Rottgardt" userId="c1c67b86-dbaa-4f37-a6d9-2a683707be49" providerId="ADAL" clId="{18DED78C-D17C-46B4-AE6A-05E12A41ECC6}" dt="2020-07-23T14:28:29.908" v="58" actId="2696"/>
        <pc:sldMkLst>
          <pc:docMk/>
          <pc:sldMk cId="1534234352" sldId="288"/>
        </pc:sldMkLst>
      </pc:sldChg>
      <pc:sldChg chg="del">
        <pc:chgData name="Romina Rottgardt" userId="c1c67b86-dbaa-4f37-a6d9-2a683707be49" providerId="ADAL" clId="{18DED78C-D17C-46B4-AE6A-05E12A41ECC6}" dt="2020-07-23T14:28:29.952" v="60" actId="2696"/>
        <pc:sldMkLst>
          <pc:docMk/>
          <pc:sldMk cId="3064429255" sldId="289"/>
        </pc:sldMkLst>
      </pc:sldChg>
      <pc:sldChg chg="del">
        <pc:chgData name="Romina Rottgardt" userId="c1c67b86-dbaa-4f37-a6d9-2a683707be49" providerId="ADAL" clId="{18DED78C-D17C-46B4-AE6A-05E12A41ECC6}" dt="2020-07-23T14:28:29.983" v="61" actId="2696"/>
        <pc:sldMkLst>
          <pc:docMk/>
          <pc:sldMk cId="2775745150" sldId="291"/>
        </pc:sldMkLst>
      </pc:sldChg>
      <pc:sldChg chg="del">
        <pc:chgData name="Romina Rottgardt" userId="c1c67b86-dbaa-4f37-a6d9-2a683707be49" providerId="ADAL" clId="{18DED78C-D17C-46B4-AE6A-05E12A41ECC6}" dt="2020-07-23T14:28:30.030" v="62" actId="2696"/>
        <pc:sldMkLst>
          <pc:docMk/>
          <pc:sldMk cId="3127334825" sldId="292"/>
        </pc:sldMkLst>
      </pc:sldChg>
      <pc:sldChg chg="del">
        <pc:chgData name="Romina Rottgardt" userId="c1c67b86-dbaa-4f37-a6d9-2a683707be49" providerId="ADAL" clId="{18DED78C-D17C-46B4-AE6A-05E12A41ECC6}" dt="2020-07-23T14:28:29.582" v="50" actId="2696"/>
        <pc:sldMkLst>
          <pc:docMk/>
          <pc:sldMk cId="4248855956" sldId="298"/>
        </pc:sldMkLst>
      </pc:sldChg>
      <pc:sldChg chg="del">
        <pc:chgData name="Romina Rottgardt" userId="c1c67b86-dbaa-4f37-a6d9-2a683707be49" providerId="ADAL" clId="{18DED78C-D17C-46B4-AE6A-05E12A41ECC6}" dt="2020-07-23T14:27:50.227" v="30" actId="2696"/>
        <pc:sldMkLst>
          <pc:docMk/>
          <pc:sldMk cId="3971191386" sldId="312"/>
        </pc:sldMkLst>
      </pc:sldChg>
      <pc:sldChg chg="del">
        <pc:chgData name="Romina Rottgardt" userId="c1c67b86-dbaa-4f37-a6d9-2a683707be49" providerId="ADAL" clId="{18DED78C-D17C-46B4-AE6A-05E12A41ECC6}" dt="2020-07-23T14:28:30.167" v="70" actId="2696"/>
        <pc:sldMkLst>
          <pc:docMk/>
          <pc:sldMk cId="2003376540" sldId="357"/>
        </pc:sldMkLst>
      </pc:sldChg>
      <pc:sldChg chg="del">
        <pc:chgData name="Romina Rottgardt" userId="c1c67b86-dbaa-4f37-a6d9-2a683707be49" providerId="ADAL" clId="{18DED78C-D17C-46B4-AE6A-05E12A41ECC6}" dt="2020-07-23T14:27:15.600" v="25" actId="2696"/>
        <pc:sldMkLst>
          <pc:docMk/>
          <pc:sldMk cId="534254348" sldId="358"/>
        </pc:sldMkLst>
      </pc:sldChg>
      <pc:sldChg chg="del">
        <pc:chgData name="Romina Rottgardt" userId="c1c67b86-dbaa-4f37-a6d9-2a683707be49" providerId="ADAL" clId="{18DED78C-D17C-46B4-AE6A-05E12A41ECC6}" dt="2020-07-23T14:28:24.658" v="41" actId="2696"/>
        <pc:sldMkLst>
          <pc:docMk/>
          <pc:sldMk cId="279720597" sldId="360"/>
        </pc:sldMkLst>
      </pc:sldChg>
      <pc:sldChg chg="del">
        <pc:chgData name="Romina Rottgardt" userId="c1c67b86-dbaa-4f37-a6d9-2a683707be49" providerId="ADAL" clId="{18DED78C-D17C-46B4-AE6A-05E12A41ECC6}" dt="2020-07-23T14:28:23.272" v="40" actId="2696"/>
        <pc:sldMkLst>
          <pc:docMk/>
          <pc:sldMk cId="3716687402" sldId="361"/>
        </pc:sldMkLst>
      </pc:sldChg>
      <pc:sldChg chg="del">
        <pc:chgData name="Romina Rottgardt" userId="c1c67b86-dbaa-4f37-a6d9-2a683707be49" providerId="ADAL" clId="{18DED78C-D17C-46B4-AE6A-05E12A41ECC6}" dt="2020-07-23T14:25:16.126" v="3" actId="2696"/>
        <pc:sldMkLst>
          <pc:docMk/>
          <pc:sldMk cId="2586789954" sldId="362"/>
        </pc:sldMkLst>
      </pc:sldChg>
      <pc:sldChg chg="del">
        <pc:chgData name="Romina Rottgardt" userId="c1c67b86-dbaa-4f37-a6d9-2a683707be49" providerId="ADAL" clId="{18DED78C-D17C-46B4-AE6A-05E12A41ECC6}" dt="2020-07-23T14:25:57.376" v="7" actId="2696"/>
        <pc:sldMkLst>
          <pc:docMk/>
          <pc:sldMk cId="1018072463" sldId="375"/>
        </pc:sldMkLst>
      </pc:sldChg>
      <pc:sldChg chg="del">
        <pc:chgData name="Romina Rottgardt" userId="c1c67b86-dbaa-4f37-a6d9-2a683707be49" providerId="ADAL" clId="{18DED78C-D17C-46B4-AE6A-05E12A41ECC6}" dt="2020-07-23T14:28:30.136" v="69" actId="2696"/>
        <pc:sldMkLst>
          <pc:docMk/>
          <pc:sldMk cId="3379409563" sldId="391"/>
        </pc:sldMkLst>
      </pc:sldChg>
      <pc:sldChg chg="del">
        <pc:chgData name="Romina Rottgardt" userId="c1c67b86-dbaa-4f37-a6d9-2a683707be49" providerId="ADAL" clId="{18DED78C-D17C-46B4-AE6A-05E12A41ECC6}" dt="2020-07-23T14:28:29.682" v="53" actId="2696"/>
        <pc:sldMkLst>
          <pc:docMk/>
          <pc:sldMk cId="3820241460" sldId="392"/>
        </pc:sldMkLst>
      </pc:sldChg>
      <pc:sldChg chg="del">
        <pc:chgData name="Romina Rottgardt" userId="c1c67b86-dbaa-4f37-a6d9-2a683707be49" providerId="ADAL" clId="{18DED78C-D17C-46B4-AE6A-05E12A41ECC6}" dt="2020-07-23T14:28:25.428" v="46" actId="2696"/>
        <pc:sldMkLst>
          <pc:docMk/>
          <pc:sldMk cId="1931747694" sldId="394"/>
        </pc:sldMkLst>
      </pc:sldChg>
      <pc:sldChg chg="del">
        <pc:chgData name="Romina Rottgardt" userId="c1c67b86-dbaa-4f37-a6d9-2a683707be49" providerId="ADAL" clId="{18DED78C-D17C-46B4-AE6A-05E12A41ECC6}" dt="2020-07-23T14:28:22.925" v="39" actId="2696"/>
        <pc:sldMkLst>
          <pc:docMk/>
          <pc:sldMk cId="2453516542" sldId="397"/>
        </pc:sldMkLst>
      </pc:sldChg>
      <pc:sldChg chg="del">
        <pc:chgData name="Romina Rottgardt" userId="c1c67b86-dbaa-4f37-a6d9-2a683707be49" providerId="ADAL" clId="{18DED78C-D17C-46B4-AE6A-05E12A41ECC6}" dt="2020-07-23T14:28:19.245" v="34" actId="2696"/>
        <pc:sldMkLst>
          <pc:docMk/>
          <pc:sldMk cId="3766323075" sldId="399"/>
        </pc:sldMkLst>
      </pc:sldChg>
      <pc:sldChg chg="del">
        <pc:chgData name="Romina Rottgardt" userId="c1c67b86-dbaa-4f37-a6d9-2a683707be49" providerId="ADAL" clId="{18DED78C-D17C-46B4-AE6A-05E12A41ECC6}" dt="2020-07-23T14:28:30.100" v="67" actId="2696"/>
        <pc:sldMkLst>
          <pc:docMk/>
          <pc:sldMk cId="3950254804" sldId="400"/>
        </pc:sldMkLst>
      </pc:sldChg>
      <pc:sldChg chg="del">
        <pc:chgData name="Romina Rottgardt" userId="c1c67b86-dbaa-4f37-a6d9-2a683707be49" providerId="ADAL" clId="{18DED78C-D17C-46B4-AE6A-05E12A41ECC6}" dt="2020-07-23T14:28:30.199" v="71" actId="2696"/>
        <pc:sldMkLst>
          <pc:docMk/>
          <pc:sldMk cId="2352879977" sldId="401"/>
        </pc:sldMkLst>
      </pc:sldChg>
      <pc:sldChg chg="del">
        <pc:chgData name="Romina Rottgardt" userId="c1c67b86-dbaa-4f37-a6d9-2a683707be49" providerId="ADAL" clId="{18DED78C-D17C-46B4-AE6A-05E12A41ECC6}" dt="2020-07-23T14:25:59.864" v="8" actId="2696"/>
        <pc:sldMkLst>
          <pc:docMk/>
          <pc:sldMk cId="65821613" sldId="403"/>
        </pc:sldMkLst>
      </pc:sldChg>
      <pc:sldChg chg="del">
        <pc:chgData name="Romina Rottgardt" userId="c1c67b86-dbaa-4f37-a6d9-2a683707be49" providerId="ADAL" clId="{18DED78C-D17C-46B4-AE6A-05E12A41ECC6}" dt="2020-07-23T14:28:29.506" v="47" actId="2696"/>
        <pc:sldMkLst>
          <pc:docMk/>
          <pc:sldMk cId="2566037328" sldId="404"/>
        </pc:sldMkLst>
      </pc:sldChg>
      <pc:sldChg chg="del">
        <pc:chgData name="Romina Rottgardt" userId="c1c67b86-dbaa-4f37-a6d9-2a683707be49" providerId="ADAL" clId="{18DED78C-D17C-46B4-AE6A-05E12A41ECC6}" dt="2020-07-23T14:28:29.742" v="55" actId="2696"/>
        <pc:sldMkLst>
          <pc:docMk/>
          <pc:sldMk cId="749897828" sldId="405"/>
        </pc:sldMkLst>
      </pc:sldChg>
      <pc:sldChg chg="del">
        <pc:chgData name="Romina Rottgardt" userId="c1c67b86-dbaa-4f37-a6d9-2a683707be49" providerId="ADAL" clId="{18DED78C-D17C-46B4-AE6A-05E12A41ECC6}" dt="2020-07-23T14:28:30.084" v="66" actId="2696"/>
        <pc:sldMkLst>
          <pc:docMk/>
          <pc:sldMk cId="3546841756" sldId="406"/>
        </pc:sldMkLst>
      </pc:sldChg>
      <pc:sldChg chg="del">
        <pc:chgData name="Romina Rottgardt" userId="c1c67b86-dbaa-4f37-a6d9-2a683707be49" providerId="ADAL" clId="{18DED78C-D17C-46B4-AE6A-05E12A41ECC6}" dt="2020-07-23T14:28:30.069" v="64" actId="2696"/>
        <pc:sldMkLst>
          <pc:docMk/>
          <pc:sldMk cId="390231751" sldId="407"/>
        </pc:sldMkLst>
      </pc:sldChg>
      <pc:sldChg chg="del">
        <pc:chgData name="Romina Rottgardt" userId="c1c67b86-dbaa-4f37-a6d9-2a683707be49" providerId="ADAL" clId="{18DED78C-D17C-46B4-AE6A-05E12A41ECC6}" dt="2020-07-23T14:28:22.148" v="38" actId="2696"/>
        <pc:sldMkLst>
          <pc:docMk/>
          <pc:sldMk cId="1980688837" sldId="408"/>
        </pc:sldMkLst>
      </pc:sldChg>
      <pc:sldChg chg="del">
        <pc:chgData name="Romina Rottgardt" userId="c1c67b86-dbaa-4f37-a6d9-2a683707be49" providerId="ADAL" clId="{18DED78C-D17C-46B4-AE6A-05E12A41ECC6}" dt="2020-07-23T14:28:24.874" v="42" actId="2696"/>
        <pc:sldMkLst>
          <pc:docMk/>
          <pc:sldMk cId="3637907786" sldId="409"/>
        </pc:sldMkLst>
      </pc:sldChg>
      <pc:sldChg chg="del">
        <pc:chgData name="Romina Rottgardt" userId="c1c67b86-dbaa-4f37-a6d9-2a683707be49" providerId="ADAL" clId="{18DED78C-D17C-46B4-AE6A-05E12A41ECC6}" dt="2020-07-23T14:28:25.090" v="43" actId="2696"/>
        <pc:sldMkLst>
          <pc:docMk/>
          <pc:sldMk cId="3010542236" sldId="410"/>
        </pc:sldMkLst>
      </pc:sldChg>
      <pc:sldChg chg="del">
        <pc:chgData name="Romina Rottgardt" userId="c1c67b86-dbaa-4f37-a6d9-2a683707be49" providerId="ADAL" clId="{18DED78C-D17C-46B4-AE6A-05E12A41ECC6}" dt="2020-07-23T14:28:29.635" v="52" actId="2696"/>
        <pc:sldMkLst>
          <pc:docMk/>
          <pc:sldMk cId="336901742" sldId="411"/>
        </pc:sldMkLst>
      </pc:sldChg>
      <pc:sldChg chg="del">
        <pc:chgData name="Romina Rottgardt" userId="c1c67b86-dbaa-4f37-a6d9-2a683707be49" providerId="ADAL" clId="{18DED78C-D17C-46B4-AE6A-05E12A41ECC6}" dt="2020-07-23T14:28:25.259" v="45" actId="2696"/>
        <pc:sldMkLst>
          <pc:docMk/>
          <pc:sldMk cId="2243192469" sldId="412"/>
        </pc:sldMkLst>
      </pc:sldChg>
      <pc:sldChg chg="del">
        <pc:chgData name="Romina Rottgardt" userId="c1c67b86-dbaa-4f37-a6d9-2a683707be49" providerId="ADAL" clId="{18DED78C-D17C-46B4-AE6A-05E12A41ECC6}" dt="2020-07-23T14:27:30.008" v="26" actId="2696"/>
        <pc:sldMkLst>
          <pc:docMk/>
          <pc:sldMk cId="2999405738" sldId="413"/>
        </pc:sldMkLst>
      </pc:sldChg>
      <pc:sldChg chg="del">
        <pc:chgData name="Romina Rottgardt" userId="c1c67b86-dbaa-4f37-a6d9-2a683707be49" providerId="ADAL" clId="{18DED78C-D17C-46B4-AE6A-05E12A41ECC6}" dt="2020-07-23T14:26:36.942" v="13" actId="2696"/>
        <pc:sldMkLst>
          <pc:docMk/>
          <pc:sldMk cId="3279454885" sldId="414"/>
        </pc:sldMkLst>
      </pc:sldChg>
      <pc:sldChg chg="add del setBg">
        <pc:chgData name="Romina Rottgardt" userId="c1c67b86-dbaa-4f37-a6d9-2a683707be49" providerId="ADAL" clId="{18DED78C-D17C-46B4-AE6A-05E12A41ECC6}" dt="2020-07-23T14:26:57.931" v="21" actId="2696"/>
        <pc:sldMkLst>
          <pc:docMk/>
          <pc:sldMk cId="3101582770" sldId="415"/>
        </pc:sldMkLst>
      </pc:sldChg>
      <pc:sldChg chg="del">
        <pc:chgData name="Romina Rottgardt" userId="c1c67b86-dbaa-4f37-a6d9-2a683707be49" providerId="ADAL" clId="{18DED78C-D17C-46B4-AE6A-05E12A41ECC6}" dt="2020-07-23T14:28:20.761" v="36" actId="2696"/>
        <pc:sldMkLst>
          <pc:docMk/>
          <pc:sldMk cId="2167002453" sldId="416"/>
        </pc:sldMkLst>
      </pc:sldChg>
      <pc:sldChg chg="del">
        <pc:chgData name="Romina Rottgardt" userId="c1c67b86-dbaa-4f37-a6d9-2a683707be49" providerId="ADAL" clId="{18DED78C-D17C-46B4-AE6A-05E12A41ECC6}" dt="2020-07-23T14:28:21.695" v="37" actId="2696"/>
        <pc:sldMkLst>
          <pc:docMk/>
          <pc:sldMk cId="3097206260" sldId="417"/>
        </pc:sldMkLst>
      </pc:sldChg>
      <pc:sldChg chg="add del modTransition">
        <pc:chgData name="Romina Rottgardt" userId="c1c67b86-dbaa-4f37-a6d9-2a683707be49" providerId="ADAL" clId="{18DED78C-D17C-46B4-AE6A-05E12A41ECC6}" dt="2020-07-23T14:39:40.983" v="283" actId="2696"/>
        <pc:sldMkLst>
          <pc:docMk/>
          <pc:sldMk cId="3472542084" sldId="419"/>
        </pc:sldMkLst>
      </pc:sldChg>
      <pc:sldChg chg="add del modTransition setBg">
        <pc:chgData name="Romina Rottgardt" userId="c1c67b86-dbaa-4f37-a6d9-2a683707be49" providerId="ADAL" clId="{18DED78C-D17C-46B4-AE6A-05E12A41ECC6}" dt="2020-07-23T14:39:40.150" v="242" actId="2696"/>
        <pc:sldMkLst>
          <pc:docMk/>
          <pc:sldMk cId="968870086" sldId="421"/>
        </pc:sldMkLst>
      </pc:sldChg>
      <pc:sldChg chg="add del modTransition">
        <pc:chgData name="Romina Rottgardt" userId="c1c67b86-dbaa-4f37-a6d9-2a683707be49" providerId="ADAL" clId="{18DED78C-D17C-46B4-AE6A-05E12A41ECC6}" dt="2020-07-23T14:39:40.887" v="281" actId="2696"/>
        <pc:sldMkLst>
          <pc:docMk/>
          <pc:sldMk cId="2982969699" sldId="422"/>
        </pc:sldMkLst>
      </pc:sldChg>
      <pc:sldChg chg="add del modTransition setBg">
        <pc:chgData name="Romina Rottgardt" userId="c1c67b86-dbaa-4f37-a6d9-2a683707be49" providerId="ADAL" clId="{18DED78C-D17C-46B4-AE6A-05E12A41ECC6}" dt="2020-07-23T14:39:40.197" v="243" actId="2696"/>
        <pc:sldMkLst>
          <pc:docMk/>
          <pc:sldMk cId="2961671815" sldId="423"/>
        </pc:sldMkLst>
      </pc:sldChg>
      <pc:sldChg chg="add del modTransition setBg">
        <pc:chgData name="Romina Rottgardt" userId="c1c67b86-dbaa-4f37-a6d9-2a683707be49" providerId="ADAL" clId="{18DED78C-D17C-46B4-AE6A-05E12A41ECC6}" dt="2020-07-23T14:39:40.936" v="282" actId="2696"/>
        <pc:sldMkLst>
          <pc:docMk/>
          <pc:sldMk cId="3313800033" sldId="424"/>
        </pc:sldMkLst>
      </pc:sldChg>
      <pc:sldChg chg="add del modTransition">
        <pc:chgData name="Romina Rottgardt" userId="c1c67b86-dbaa-4f37-a6d9-2a683707be49" providerId="ADAL" clId="{18DED78C-D17C-46B4-AE6A-05E12A41ECC6}" dt="2020-07-23T14:39:40.373" v="247" actId="2696"/>
        <pc:sldMkLst>
          <pc:docMk/>
          <pc:sldMk cId="1109947678" sldId="427"/>
        </pc:sldMkLst>
      </pc:sldChg>
      <pc:sldChg chg="add del modTransition setBg">
        <pc:chgData name="Romina Rottgardt" userId="c1c67b86-dbaa-4f37-a6d9-2a683707be49" providerId="ADAL" clId="{18DED78C-D17C-46B4-AE6A-05E12A41ECC6}" dt="2020-07-23T14:39:40.435" v="250" actId="2696"/>
        <pc:sldMkLst>
          <pc:docMk/>
          <pc:sldMk cId="478210130" sldId="431"/>
        </pc:sldMkLst>
      </pc:sldChg>
      <pc:sldChg chg="add del modTransition">
        <pc:chgData name="Romina Rottgardt" userId="c1c67b86-dbaa-4f37-a6d9-2a683707be49" providerId="ADAL" clId="{18DED78C-D17C-46B4-AE6A-05E12A41ECC6}" dt="2020-07-23T14:39:40.250" v="245" actId="2696"/>
        <pc:sldMkLst>
          <pc:docMk/>
          <pc:sldMk cId="545108277" sldId="433"/>
        </pc:sldMkLst>
      </pc:sldChg>
      <pc:sldChg chg="del modTransition">
        <pc:chgData name="Romina Rottgardt" userId="c1c67b86-dbaa-4f37-a6d9-2a683707be49" providerId="ADAL" clId="{18DED78C-D17C-46B4-AE6A-05E12A41ECC6}" dt="2020-07-23T14:39:40.319" v="246" actId="2696"/>
        <pc:sldMkLst>
          <pc:docMk/>
          <pc:sldMk cId="537070656" sldId="434"/>
        </pc:sldMkLst>
      </pc:sldChg>
      <pc:sldChg chg="add del modTransition">
        <pc:chgData name="Romina Rottgardt" userId="c1c67b86-dbaa-4f37-a6d9-2a683707be49" providerId="ADAL" clId="{18DED78C-D17C-46B4-AE6A-05E12A41ECC6}" dt="2020-07-23T14:39:40.389" v="248" actId="2696"/>
        <pc:sldMkLst>
          <pc:docMk/>
          <pc:sldMk cId="368929608" sldId="451"/>
        </pc:sldMkLst>
      </pc:sldChg>
      <pc:sldChg chg="add del modTransition">
        <pc:chgData name="Romina Rottgardt" userId="c1c67b86-dbaa-4f37-a6d9-2a683707be49" providerId="ADAL" clId="{18DED78C-D17C-46B4-AE6A-05E12A41ECC6}" dt="2020-07-23T14:39:40.620" v="253" actId="2696"/>
        <pc:sldMkLst>
          <pc:docMk/>
          <pc:sldMk cId="658817435" sldId="453"/>
        </pc:sldMkLst>
      </pc:sldChg>
      <pc:sldChg chg="add del modTransition setBg">
        <pc:chgData name="Romina Rottgardt" userId="c1c67b86-dbaa-4f37-a6d9-2a683707be49" providerId="ADAL" clId="{18DED78C-D17C-46B4-AE6A-05E12A41ECC6}" dt="2020-07-23T14:39:40.405" v="249" actId="2696"/>
        <pc:sldMkLst>
          <pc:docMk/>
          <pc:sldMk cId="1705168278" sldId="454"/>
        </pc:sldMkLst>
      </pc:sldChg>
      <pc:sldChg chg="add del modTransition setBg">
        <pc:chgData name="Romina Rottgardt" userId="c1c67b86-dbaa-4f37-a6d9-2a683707be49" providerId="ADAL" clId="{18DED78C-D17C-46B4-AE6A-05E12A41ECC6}" dt="2020-07-23T14:39:40.096" v="241" actId="2696"/>
        <pc:sldMkLst>
          <pc:docMk/>
          <pc:sldMk cId="3993965762" sldId="456"/>
        </pc:sldMkLst>
      </pc:sldChg>
      <pc:sldChg chg="add del modTransition">
        <pc:chgData name="Romina Rottgardt" userId="c1c67b86-dbaa-4f37-a6d9-2a683707be49" providerId="ADAL" clId="{18DED78C-D17C-46B4-AE6A-05E12A41ECC6}" dt="2020-07-23T14:39:40.234" v="244" actId="2696"/>
        <pc:sldMkLst>
          <pc:docMk/>
          <pc:sldMk cId="615665190" sldId="457"/>
        </pc:sldMkLst>
      </pc:sldChg>
      <pc:sldChg chg="add del setBg">
        <pc:chgData name="Romina Rottgardt" userId="c1c67b86-dbaa-4f37-a6d9-2a683707be49" providerId="ADAL" clId="{18DED78C-D17C-46B4-AE6A-05E12A41ECC6}" dt="2020-07-23T14:26:56.477" v="19"/>
        <pc:sldMkLst>
          <pc:docMk/>
          <pc:sldMk cId="3357164449" sldId="457"/>
        </pc:sldMkLst>
      </pc:sldChg>
      <pc:sldChg chg="add del">
        <pc:chgData name="Romina Rottgardt" userId="c1c67b86-dbaa-4f37-a6d9-2a683707be49" providerId="ADAL" clId="{18DED78C-D17C-46B4-AE6A-05E12A41ECC6}" dt="2020-07-23T14:29:08.708" v="82"/>
        <pc:sldMkLst>
          <pc:docMk/>
          <pc:sldMk cId="30318190" sldId="458"/>
        </pc:sldMkLst>
      </pc:sldChg>
      <pc:sldChg chg="del modTransition">
        <pc:chgData name="Romina Rottgardt" userId="c1c67b86-dbaa-4f37-a6d9-2a683707be49" providerId="ADAL" clId="{18DED78C-D17C-46B4-AE6A-05E12A41ECC6}" dt="2020-07-23T14:39:41.183" v="286" actId="2696"/>
        <pc:sldMkLst>
          <pc:docMk/>
          <pc:sldMk cId="2495455881" sldId="458"/>
        </pc:sldMkLst>
      </pc:sldChg>
      <pc:sldChg chg="add del">
        <pc:chgData name="Romina Rottgardt" userId="c1c67b86-dbaa-4f37-a6d9-2a683707be49" providerId="ADAL" clId="{18DED78C-D17C-46B4-AE6A-05E12A41ECC6}" dt="2020-07-23T14:29:15.334" v="87" actId="2696"/>
        <pc:sldMkLst>
          <pc:docMk/>
          <pc:sldMk cId="2672670378" sldId="458"/>
        </pc:sldMkLst>
      </pc:sldChg>
      <pc:sldChg chg="del modTransition">
        <pc:chgData name="Romina Rottgardt" userId="c1c67b86-dbaa-4f37-a6d9-2a683707be49" providerId="ADAL" clId="{18DED78C-D17C-46B4-AE6A-05E12A41ECC6}" dt="2020-07-23T14:39:41.237" v="287" actId="2696"/>
        <pc:sldMkLst>
          <pc:docMk/>
          <pc:sldMk cId="2702102063" sldId="463"/>
        </pc:sldMkLst>
      </pc:sldChg>
      <pc:sldChg chg="del modTransition">
        <pc:chgData name="Romina Rottgardt" userId="c1c67b86-dbaa-4f37-a6d9-2a683707be49" providerId="ADAL" clId="{18DED78C-D17C-46B4-AE6A-05E12A41ECC6}" dt="2020-07-23T14:39:41.315" v="288" actId="2696"/>
        <pc:sldMkLst>
          <pc:docMk/>
          <pc:sldMk cId="12669373" sldId="464"/>
        </pc:sldMkLst>
      </pc:sldChg>
      <pc:sldChg chg="del modTransition">
        <pc:chgData name="Romina Rottgardt" userId="c1c67b86-dbaa-4f37-a6d9-2a683707be49" providerId="ADAL" clId="{18DED78C-D17C-46B4-AE6A-05E12A41ECC6}" dt="2020-07-23T14:39:41.357" v="289" actId="2696"/>
        <pc:sldMkLst>
          <pc:docMk/>
          <pc:sldMk cId="3717405152" sldId="465"/>
        </pc:sldMkLst>
      </pc:sldChg>
      <pc:sldChg chg="del modTransition">
        <pc:chgData name="Romina Rottgardt" userId="c1c67b86-dbaa-4f37-a6d9-2a683707be49" providerId="ADAL" clId="{18DED78C-D17C-46B4-AE6A-05E12A41ECC6}" dt="2020-07-23T14:39:41.388" v="290" actId="2696"/>
        <pc:sldMkLst>
          <pc:docMk/>
          <pc:sldMk cId="475240090" sldId="466"/>
        </pc:sldMkLst>
      </pc:sldChg>
      <pc:sldChg chg="del modTransition">
        <pc:chgData name="Romina Rottgardt" userId="c1c67b86-dbaa-4f37-a6d9-2a683707be49" providerId="ADAL" clId="{18DED78C-D17C-46B4-AE6A-05E12A41ECC6}" dt="2020-07-23T14:39:41.453" v="291" actId="2696"/>
        <pc:sldMkLst>
          <pc:docMk/>
          <pc:sldMk cId="578164903" sldId="467"/>
        </pc:sldMkLst>
      </pc:sldChg>
      <pc:sldChg chg="modSp add del modTransition">
        <pc:chgData name="Romina Rottgardt" userId="c1c67b86-dbaa-4f37-a6d9-2a683707be49" providerId="ADAL" clId="{18DED78C-D17C-46B4-AE6A-05E12A41ECC6}" dt="2020-07-23T14:39:40.545" v="252" actId="2696"/>
        <pc:sldMkLst>
          <pc:docMk/>
          <pc:sldMk cId="3562318917" sldId="468"/>
        </pc:sldMkLst>
        <pc:spChg chg="mod">
          <ac:chgData name="Romina Rottgardt" userId="c1c67b86-dbaa-4f37-a6d9-2a683707be49" providerId="ADAL" clId="{18DED78C-D17C-46B4-AE6A-05E12A41ECC6}" dt="2020-07-23T14:29:30.681" v="91"/>
          <ac:spMkLst>
            <pc:docMk/>
            <pc:sldMk cId="3562318917" sldId="468"/>
            <ac:spMk id="4" creationId="{03B20335-ED51-44B4-9335-50D7BACAF6CB}"/>
          </ac:spMkLst>
        </pc:spChg>
      </pc:sldChg>
      <pc:sldChg chg="add del modTransition">
        <pc:chgData name="Romina Rottgardt" userId="c1c67b86-dbaa-4f37-a6d9-2a683707be49" providerId="ADAL" clId="{18DED78C-D17C-46B4-AE6A-05E12A41ECC6}" dt="2020-07-23T14:39:41.522" v="293" actId="2696"/>
        <pc:sldMkLst>
          <pc:docMk/>
          <pc:sldMk cId="3524016398" sldId="469"/>
        </pc:sldMkLst>
      </pc:sldChg>
      <pc:sldChg chg="add del modTransition">
        <pc:chgData name="Romina Rottgardt" userId="c1c67b86-dbaa-4f37-a6d9-2a683707be49" providerId="ADAL" clId="{18DED78C-D17C-46B4-AE6A-05E12A41ECC6}" dt="2020-07-23T14:39:40.683" v="254" actId="2696"/>
        <pc:sldMkLst>
          <pc:docMk/>
          <pc:sldMk cId="2223930450" sldId="470"/>
        </pc:sldMkLst>
      </pc:sldChg>
      <pc:sldChg chg="modSp add del modTransition">
        <pc:chgData name="Romina Rottgardt" userId="c1c67b86-dbaa-4f37-a6d9-2a683707be49" providerId="ADAL" clId="{18DED78C-D17C-46B4-AE6A-05E12A41ECC6}" dt="2020-07-23T14:39:41.568" v="295" actId="2696"/>
        <pc:sldMkLst>
          <pc:docMk/>
          <pc:sldMk cId="1155116453" sldId="471"/>
        </pc:sldMkLst>
        <pc:spChg chg="mod">
          <ac:chgData name="Romina Rottgardt" userId="c1c67b86-dbaa-4f37-a6d9-2a683707be49" providerId="ADAL" clId="{18DED78C-D17C-46B4-AE6A-05E12A41ECC6}" dt="2020-07-23T14:35:15.762" v="173"/>
          <ac:spMkLst>
            <pc:docMk/>
            <pc:sldMk cId="1155116453" sldId="471"/>
            <ac:spMk id="5" creationId="{41F6BA13-C60C-45BF-B227-64DE3990E063}"/>
          </ac:spMkLst>
        </pc:spChg>
      </pc:sldChg>
      <pc:sldChg chg="add del modTransition">
        <pc:chgData name="Romina Rottgardt" userId="c1c67b86-dbaa-4f37-a6d9-2a683707be49" providerId="ADAL" clId="{18DED78C-D17C-46B4-AE6A-05E12A41ECC6}" dt="2020-07-23T14:39:40.475" v="251" actId="2696"/>
        <pc:sldMkLst>
          <pc:docMk/>
          <pc:sldMk cId="1783481151" sldId="472"/>
        </pc:sldMkLst>
      </pc:sldChg>
      <pc:sldChg chg="add del modTransition">
        <pc:chgData name="Romina Rottgardt" userId="c1c67b86-dbaa-4f37-a6d9-2a683707be49" providerId="ADAL" clId="{18DED78C-D17C-46B4-AE6A-05E12A41ECC6}" dt="2020-07-23T14:39:40.698" v="255" actId="2696"/>
        <pc:sldMkLst>
          <pc:docMk/>
          <pc:sldMk cId="3311845475" sldId="473"/>
        </pc:sldMkLst>
      </pc:sldChg>
      <pc:sldChg chg="add del modTransition">
        <pc:chgData name="Romina Rottgardt" userId="c1c67b86-dbaa-4f37-a6d9-2a683707be49" providerId="ADAL" clId="{18DED78C-D17C-46B4-AE6A-05E12A41ECC6}" dt="2020-07-23T14:39:41.537" v="294" actId="2696"/>
        <pc:sldMkLst>
          <pc:docMk/>
          <pc:sldMk cId="2715914050" sldId="474"/>
        </pc:sldMkLst>
      </pc:sldChg>
      <pc:sldChg chg="add del modTransition setBg">
        <pc:chgData name="Romina Rottgardt" userId="c1c67b86-dbaa-4f37-a6d9-2a683707be49" providerId="ADAL" clId="{18DED78C-D17C-46B4-AE6A-05E12A41ECC6}" dt="2020-07-23T14:39:40.737" v="256" actId="2696"/>
        <pc:sldMkLst>
          <pc:docMk/>
          <pc:sldMk cId="2752801501" sldId="475"/>
        </pc:sldMkLst>
      </pc:sldChg>
      <pc:sldChg chg="add del modTransition">
        <pc:chgData name="Romina Rottgardt" userId="c1c67b86-dbaa-4f37-a6d9-2a683707be49" providerId="ADAL" clId="{18DED78C-D17C-46B4-AE6A-05E12A41ECC6}" dt="2020-07-23T14:39:40.820" v="279" actId="2696"/>
        <pc:sldMkLst>
          <pc:docMk/>
          <pc:sldMk cId="1352546868" sldId="476"/>
        </pc:sldMkLst>
      </pc:sldChg>
      <pc:sldChg chg="delSp add del modTransition">
        <pc:chgData name="Romina Rottgardt" userId="c1c67b86-dbaa-4f37-a6d9-2a683707be49" providerId="ADAL" clId="{18DED78C-D17C-46B4-AE6A-05E12A41ECC6}" dt="2020-07-23T14:39:40.856" v="280" actId="2696"/>
        <pc:sldMkLst>
          <pc:docMk/>
          <pc:sldMk cId="140629098" sldId="477"/>
        </pc:sldMkLst>
        <pc:spChg chg="del">
          <ac:chgData name="Romina Rottgardt" userId="c1c67b86-dbaa-4f37-a6d9-2a683707be49" providerId="ADAL" clId="{18DED78C-D17C-46B4-AE6A-05E12A41ECC6}" dt="2020-07-23T14:31:13.747" v="109"/>
          <ac:spMkLst>
            <pc:docMk/>
            <pc:sldMk cId="140629098" sldId="477"/>
            <ac:spMk id="2" creationId="{9E013292-1DE7-4C04-9982-5DEF6BE400F5}"/>
          </ac:spMkLst>
        </pc:spChg>
        <pc:spChg chg="del">
          <ac:chgData name="Romina Rottgardt" userId="c1c67b86-dbaa-4f37-a6d9-2a683707be49" providerId="ADAL" clId="{18DED78C-D17C-46B4-AE6A-05E12A41ECC6}" dt="2020-07-23T14:31:13.747" v="109"/>
          <ac:spMkLst>
            <pc:docMk/>
            <pc:sldMk cId="140629098" sldId="477"/>
            <ac:spMk id="3" creationId="{FB8662BC-A1F7-4688-82B9-78884EEF7A55}"/>
          </ac:spMkLst>
        </pc:spChg>
        <pc:spChg chg="del">
          <ac:chgData name="Romina Rottgardt" userId="c1c67b86-dbaa-4f37-a6d9-2a683707be49" providerId="ADAL" clId="{18DED78C-D17C-46B4-AE6A-05E12A41ECC6}" dt="2020-07-23T14:31:13.747" v="109"/>
          <ac:spMkLst>
            <pc:docMk/>
            <pc:sldMk cId="140629098" sldId="477"/>
            <ac:spMk id="4" creationId="{22C1B691-A55E-49F1-A7AC-4177FFF906C7}"/>
          </ac:spMkLst>
        </pc:spChg>
      </pc:sldChg>
      <pc:sldChg chg="add del modTransition">
        <pc:chgData name="Romina Rottgardt" userId="c1c67b86-dbaa-4f37-a6d9-2a683707be49" providerId="ADAL" clId="{18DED78C-D17C-46B4-AE6A-05E12A41ECC6}" dt="2020-07-23T14:39:41.052" v="284" actId="2696"/>
        <pc:sldMkLst>
          <pc:docMk/>
          <pc:sldMk cId="34456918" sldId="478"/>
        </pc:sldMkLst>
      </pc:sldChg>
      <pc:sldChg chg="add del setBg">
        <pc:chgData name="Romina Rottgardt" userId="c1c67b86-dbaa-4f37-a6d9-2a683707be49" providerId="ADAL" clId="{18DED78C-D17C-46B4-AE6A-05E12A41ECC6}" dt="2020-07-23T14:32:17.894" v="121"/>
        <pc:sldMkLst>
          <pc:docMk/>
          <pc:sldMk cId="4223980555" sldId="478"/>
        </pc:sldMkLst>
      </pc:sldChg>
      <pc:sldChg chg="add del modTransition">
        <pc:chgData name="Romina Rottgardt" userId="c1c67b86-dbaa-4f37-a6d9-2a683707be49" providerId="ADAL" clId="{18DED78C-D17C-46B4-AE6A-05E12A41ECC6}" dt="2020-07-23T14:39:41.136" v="285" actId="2696"/>
        <pc:sldMkLst>
          <pc:docMk/>
          <pc:sldMk cId="728426531" sldId="479"/>
        </pc:sldMkLst>
      </pc:sldChg>
      <pc:sldChg chg="add del">
        <pc:chgData name="Romina Rottgardt" userId="c1c67b86-dbaa-4f37-a6d9-2a683707be49" providerId="ADAL" clId="{18DED78C-D17C-46B4-AE6A-05E12A41ECC6}" dt="2020-07-23T14:32:33.084" v="124"/>
        <pc:sldMkLst>
          <pc:docMk/>
          <pc:sldMk cId="2480757011" sldId="479"/>
        </pc:sldMkLst>
      </pc:sldChg>
      <pc:sldChg chg="addSp delSp modSp add del modTransition modAnim">
        <pc:chgData name="Romina Rottgardt" userId="c1c67b86-dbaa-4f37-a6d9-2a683707be49" providerId="ADAL" clId="{18DED78C-D17C-46B4-AE6A-05E12A41ECC6}" dt="2020-07-23T14:39:41.499" v="292" actId="2696"/>
        <pc:sldMkLst>
          <pc:docMk/>
          <pc:sldMk cId="2427553847" sldId="480"/>
        </pc:sldMkLst>
        <pc:spChg chg="del">
          <ac:chgData name="Romina Rottgardt" userId="c1c67b86-dbaa-4f37-a6d9-2a683707be49" providerId="ADAL" clId="{18DED78C-D17C-46B4-AE6A-05E12A41ECC6}" dt="2020-07-23T14:37:14.515" v="225" actId="931"/>
          <ac:spMkLst>
            <pc:docMk/>
            <pc:sldMk cId="2427553847" sldId="480"/>
            <ac:spMk id="7" creationId="{44F3CA13-741B-4E5C-8341-3561513550E1}"/>
          </ac:spMkLst>
        </pc:spChg>
        <pc:spChg chg="mod">
          <ac:chgData name="Romina Rottgardt" userId="c1c67b86-dbaa-4f37-a6d9-2a683707be49" providerId="ADAL" clId="{18DED78C-D17C-46B4-AE6A-05E12A41ECC6}" dt="2020-07-23T14:33:21.723" v="131" actId="1076"/>
          <ac:spMkLst>
            <pc:docMk/>
            <pc:sldMk cId="2427553847" sldId="480"/>
            <ac:spMk id="15" creationId="{3C9ADB53-53D5-492B-94C4-C9C0DD7750A1}"/>
          </ac:spMkLst>
        </pc:spChg>
        <pc:spChg chg="mod">
          <ac:chgData name="Romina Rottgardt" userId="c1c67b86-dbaa-4f37-a6d9-2a683707be49" providerId="ADAL" clId="{18DED78C-D17C-46B4-AE6A-05E12A41ECC6}" dt="2020-07-23T14:33:21.723" v="131" actId="1076"/>
          <ac:spMkLst>
            <pc:docMk/>
            <pc:sldMk cId="2427553847" sldId="480"/>
            <ac:spMk id="16" creationId="{CA4179F3-BBCB-420A-A3AE-30A6CACEE8B5}"/>
          </ac:spMkLst>
        </pc:spChg>
        <pc:spChg chg="mod">
          <ac:chgData name="Romina Rottgardt" userId="c1c67b86-dbaa-4f37-a6d9-2a683707be49" providerId="ADAL" clId="{18DED78C-D17C-46B4-AE6A-05E12A41ECC6}" dt="2020-07-23T14:33:21.723" v="131" actId="1076"/>
          <ac:spMkLst>
            <pc:docMk/>
            <pc:sldMk cId="2427553847" sldId="480"/>
            <ac:spMk id="17" creationId="{E5F74280-8738-4CDF-8A73-B1EE30A639FA}"/>
          </ac:spMkLst>
        </pc:spChg>
        <pc:spChg chg="mod">
          <ac:chgData name="Romina Rottgardt" userId="c1c67b86-dbaa-4f37-a6d9-2a683707be49" providerId="ADAL" clId="{18DED78C-D17C-46B4-AE6A-05E12A41ECC6}" dt="2020-07-23T14:33:21.723" v="131" actId="1076"/>
          <ac:spMkLst>
            <pc:docMk/>
            <pc:sldMk cId="2427553847" sldId="480"/>
            <ac:spMk id="18" creationId="{A1FF7711-E5A8-4E73-971E-F89511782CDE}"/>
          </ac:spMkLst>
        </pc:spChg>
        <pc:spChg chg="mod">
          <ac:chgData name="Romina Rottgardt" userId="c1c67b86-dbaa-4f37-a6d9-2a683707be49" providerId="ADAL" clId="{18DED78C-D17C-46B4-AE6A-05E12A41ECC6}" dt="2020-07-23T14:33:21.723" v="131" actId="1076"/>
          <ac:spMkLst>
            <pc:docMk/>
            <pc:sldMk cId="2427553847" sldId="480"/>
            <ac:spMk id="19" creationId="{7170B324-C3BF-4E22-A494-0DF9CB9A9A27}"/>
          </ac:spMkLst>
        </pc:spChg>
        <pc:spChg chg="add mod">
          <ac:chgData name="Romina Rottgardt" userId="c1c67b86-dbaa-4f37-a6d9-2a683707be49" providerId="ADAL" clId="{18DED78C-D17C-46B4-AE6A-05E12A41ECC6}" dt="2020-07-23T14:36:40.650" v="203" actId="20577"/>
          <ac:spMkLst>
            <pc:docMk/>
            <pc:sldMk cId="2427553847" sldId="480"/>
            <ac:spMk id="20" creationId="{E275629A-C449-4A2C-8BF3-07B4CEE82910}"/>
          </ac:spMkLst>
        </pc:spChg>
        <pc:spChg chg="add mod">
          <ac:chgData name="Romina Rottgardt" userId="c1c67b86-dbaa-4f37-a6d9-2a683707be49" providerId="ADAL" clId="{18DED78C-D17C-46B4-AE6A-05E12A41ECC6}" dt="2020-07-23T14:36:32.958" v="184" actId="1076"/>
          <ac:spMkLst>
            <pc:docMk/>
            <pc:sldMk cId="2427553847" sldId="480"/>
            <ac:spMk id="21" creationId="{97AFF483-ABE2-40CF-A0E3-028C5E9E87A3}"/>
          </ac:spMkLst>
        </pc:spChg>
        <pc:spChg chg="add mod">
          <ac:chgData name="Romina Rottgardt" userId="c1c67b86-dbaa-4f37-a6d9-2a683707be49" providerId="ADAL" clId="{18DED78C-D17C-46B4-AE6A-05E12A41ECC6}" dt="2020-07-23T14:36:54.594" v="224" actId="20577"/>
          <ac:spMkLst>
            <pc:docMk/>
            <pc:sldMk cId="2427553847" sldId="480"/>
            <ac:spMk id="22" creationId="{EE3F1E80-979A-4332-873D-9A35A77C89D1}"/>
          </ac:spMkLst>
        </pc:spChg>
        <pc:picChg chg="add mod ord">
          <ac:chgData name="Romina Rottgardt" userId="c1c67b86-dbaa-4f37-a6d9-2a683707be49" providerId="ADAL" clId="{18DED78C-D17C-46B4-AE6A-05E12A41ECC6}" dt="2020-07-23T14:37:38.398" v="238" actId="1076"/>
          <ac:picMkLst>
            <pc:docMk/>
            <pc:sldMk cId="2427553847" sldId="480"/>
            <ac:picMk id="3" creationId="{EA5FD4E8-13E5-4261-AC23-3A408A6A5AA2}"/>
          </ac:picMkLst>
        </pc:picChg>
      </pc:sldChg>
      <pc:sldChg chg="add del modTransition">
        <pc:chgData name="Romina Rottgardt" userId="c1c67b86-dbaa-4f37-a6d9-2a683707be49" providerId="ADAL" clId="{18DED78C-D17C-46B4-AE6A-05E12A41ECC6}" dt="2020-07-23T14:39:41.568" v="296" actId="2696"/>
        <pc:sldMkLst>
          <pc:docMk/>
          <pc:sldMk cId="3270413381" sldId="481"/>
        </pc:sldMkLst>
      </pc:sldChg>
      <pc:sldMasterChg chg="addSldLayout delSldLayout modSldLayout">
        <pc:chgData name="Romina Rottgardt" userId="c1c67b86-dbaa-4f37-a6d9-2a683707be49" providerId="ADAL" clId="{18DED78C-D17C-46B4-AE6A-05E12A41ECC6}" dt="2020-07-23T14:52:32.473" v="437" actId="2696"/>
        <pc:sldMasterMkLst>
          <pc:docMk/>
          <pc:sldMasterMk cId="1533790671" sldId="2147483699"/>
        </pc:sldMasterMkLst>
        <pc:sldLayoutChg chg="add del">
          <pc:chgData name="Romina Rottgardt" userId="c1c67b86-dbaa-4f37-a6d9-2a683707be49" providerId="ADAL" clId="{18DED78C-D17C-46B4-AE6A-05E12A41ECC6}" dt="2020-07-23T14:51:29.717" v="436" actId="2696"/>
          <pc:sldLayoutMkLst>
            <pc:docMk/>
            <pc:sldMasterMk cId="1533790671" sldId="2147483699"/>
            <pc:sldLayoutMk cId="386927654" sldId="2147483703"/>
          </pc:sldLayoutMkLst>
        </pc:sldLayoutChg>
        <pc:sldLayoutChg chg="modSp">
          <pc:chgData name="Romina Rottgardt" userId="c1c67b86-dbaa-4f37-a6d9-2a683707be49" providerId="ADAL" clId="{18DED78C-D17C-46B4-AE6A-05E12A41ECC6}" dt="2020-07-23T14:41:09.930" v="310" actId="1076"/>
          <pc:sldLayoutMkLst>
            <pc:docMk/>
            <pc:sldMasterMk cId="1533790671" sldId="2147483699"/>
            <pc:sldLayoutMk cId="3932873410" sldId="2147483706"/>
          </pc:sldLayoutMkLst>
          <pc:spChg chg="mod">
            <ac:chgData name="Romina Rottgardt" userId="c1c67b86-dbaa-4f37-a6d9-2a683707be49" providerId="ADAL" clId="{18DED78C-D17C-46B4-AE6A-05E12A41ECC6}" dt="2020-07-23T14:41:09.930" v="310" actId="1076"/>
            <ac:spMkLst>
              <pc:docMk/>
              <pc:sldMasterMk cId="1533790671" sldId="2147483699"/>
              <pc:sldLayoutMk cId="3932873410" sldId="2147483706"/>
              <ac:spMk id="3" creationId="{00000000-0000-0000-0000-000000000000}"/>
            </ac:spMkLst>
          </pc:spChg>
        </pc:sldLayoutChg>
        <pc:sldLayoutChg chg="addSp delSp modSp del">
          <pc:chgData name="Romina Rottgardt" userId="c1c67b86-dbaa-4f37-a6d9-2a683707be49" providerId="ADAL" clId="{18DED78C-D17C-46B4-AE6A-05E12A41ECC6}" dt="2020-07-23T14:48:17.498" v="398" actId="2696"/>
          <pc:sldLayoutMkLst>
            <pc:docMk/>
            <pc:sldMasterMk cId="1533790671" sldId="2147483699"/>
            <pc:sldLayoutMk cId="120095407" sldId="2147483707"/>
          </pc:sldLayoutMkLst>
          <pc:spChg chg="mod">
            <ac:chgData name="Romina Rottgardt" userId="c1c67b86-dbaa-4f37-a6d9-2a683707be49" providerId="ADAL" clId="{18DED78C-D17C-46B4-AE6A-05E12A41ECC6}" dt="2020-07-23T14:44:55.708" v="350" actId="14100"/>
            <ac:spMkLst>
              <pc:docMk/>
              <pc:sldMasterMk cId="1533790671" sldId="2147483699"/>
              <pc:sldLayoutMk cId="120095407" sldId="2147483707"/>
              <ac:spMk id="2" creationId="{00000000-0000-0000-0000-000000000000}"/>
            </ac:spMkLst>
          </pc:spChg>
          <pc:spChg chg="del mod">
            <ac:chgData name="Romina Rottgardt" userId="c1c67b86-dbaa-4f37-a6d9-2a683707be49" providerId="ADAL" clId="{18DED78C-D17C-46B4-AE6A-05E12A41ECC6}" dt="2020-07-23T14:45:40.722" v="369" actId="478"/>
            <ac:spMkLst>
              <pc:docMk/>
              <pc:sldMasterMk cId="1533790671" sldId="2147483699"/>
              <pc:sldLayoutMk cId="120095407" sldId="2147483707"/>
              <ac:spMk id="3" creationId="{00000000-0000-0000-0000-000000000000}"/>
            </ac:spMkLst>
          </pc:spChg>
          <pc:spChg chg="add">
            <ac:chgData name="Romina Rottgardt" userId="c1c67b86-dbaa-4f37-a6d9-2a683707be49" providerId="ADAL" clId="{18DED78C-D17C-46B4-AE6A-05E12A41ECC6}" dt="2020-07-23T14:44:53.093" v="349"/>
            <ac:spMkLst>
              <pc:docMk/>
              <pc:sldMasterMk cId="1533790671" sldId="2147483699"/>
              <pc:sldLayoutMk cId="120095407" sldId="2147483707"/>
              <ac:spMk id="9" creationId="{BF784620-97ED-4DEA-A80C-2ABF4D31DCE0}"/>
            </ac:spMkLst>
          </pc:spChg>
          <pc:spChg chg="add del">
            <ac:chgData name="Romina Rottgardt" userId="c1c67b86-dbaa-4f37-a6d9-2a683707be49" providerId="ADAL" clId="{18DED78C-D17C-46B4-AE6A-05E12A41ECC6}" dt="2020-07-23T14:45:19.274" v="363" actId="11529"/>
            <ac:spMkLst>
              <pc:docMk/>
              <pc:sldMasterMk cId="1533790671" sldId="2147483699"/>
              <pc:sldLayoutMk cId="120095407" sldId="2147483707"/>
              <ac:spMk id="10" creationId="{F7AC478E-124D-4FEE-8978-92EC60D931A4}"/>
            </ac:spMkLst>
          </pc:spChg>
          <pc:spChg chg="add mod">
            <ac:chgData name="Romina Rottgardt" userId="c1c67b86-dbaa-4f37-a6d9-2a683707be49" providerId="ADAL" clId="{18DED78C-D17C-46B4-AE6A-05E12A41ECC6}" dt="2020-07-23T14:45:58.625" v="373" actId="12"/>
            <ac:spMkLst>
              <pc:docMk/>
              <pc:sldMasterMk cId="1533790671" sldId="2147483699"/>
              <pc:sldLayoutMk cId="120095407" sldId="2147483707"/>
              <ac:spMk id="11" creationId="{6CF6A16E-EC6D-4F6E-9B81-02C52B80558A}"/>
            </ac:spMkLst>
          </pc:spChg>
        </pc:sldLayoutChg>
        <pc:sldLayoutChg chg="del">
          <pc:chgData name="Romina Rottgardt" userId="c1c67b86-dbaa-4f37-a6d9-2a683707be49" providerId="ADAL" clId="{18DED78C-D17C-46B4-AE6A-05E12A41ECC6}" dt="2020-07-23T14:52:32.473" v="437" actId="2696"/>
          <pc:sldLayoutMkLst>
            <pc:docMk/>
            <pc:sldMasterMk cId="1533790671" sldId="2147483699"/>
            <pc:sldLayoutMk cId="320146347" sldId="2147483710"/>
          </pc:sldLayoutMkLst>
        </pc:sldLayoutChg>
        <pc:sldLayoutChg chg="del">
          <pc:chgData name="Romina Rottgardt" userId="c1c67b86-dbaa-4f37-a6d9-2a683707be49" providerId="ADAL" clId="{18DED78C-D17C-46B4-AE6A-05E12A41ECC6}" dt="2020-07-23T14:48:26.827" v="399" actId="2696"/>
          <pc:sldLayoutMkLst>
            <pc:docMk/>
            <pc:sldMasterMk cId="1533790671" sldId="2147483699"/>
            <pc:sldLayoutMk cId="413010596" sldId="2147483715"/>
          </pc:sldLayoutMkLst>
        </pc:sldLayoutChg>
        <pc:sldLayoutChg chg="del">
          <pc:chgData name="Romina Rottgardt" userId="c1c67b86-dbaa-4f37-a6d9-2a683707be49" providerId="ADAL" clId="{18DED78C-D17C-46B4-AE6A-05E12A41ECC6}" dt="2020-07-23T14:48:58.314" v="402" actId="2696"/>
          <pc:sldLayoutMkLst>
            <pc:docMk/>
            <pc:sldMasterMk cId="1533790671" sldId="2147483699"/>
            <pc:sldLayoutMk cId="3489869639" sldId="2147483722"/>
          </pc:sldLayoutMkLst>
        </pc:sldLayoutChg>
        <pc:sldLayoutChg chg="del">
          <pc:chgData name="Romina Rottgardt" userId="c1c67b86-dbaa-4f37-a6d9-2a683707be49" providerId="ADAL" clId="{18DED78C-D17C-46B4-AE6A-05E12A41ECC6}" dt="2020-07-23T14:28:25.090" v="44" actId="2696"/>
          <pc:sldLayoutMkLst>
            <pc:docMk/>
            <pc:sldMasterMk cId="1533790671" sldId="2147483699"/>
            <pc:sldLayoutMk cId="2712908085" sldId="2147483723"/>
          </pc:sldLayoutMkLst>
        </pc:sldLayoutChg>
        <pc:sldLayoutChg chg="addSp delSp modSp setBg">
          <pc:chgData name="Romina Rottgardt" userId="c1c67b86-dbaa-4f37-a6d9-2a683707be49" providerId="ADAL" clId="{18DED78C-D17C-46B4-AE6A-05E12A41ECC6}" dt="2020-07-23T14:44:24.006" v="347"/>
          <pc:sldLayoutMkLst>
            <pc:docMk/>
            <pc:sldMasterMk cId="1533790671" sldId="2147483699"/>
            <pc:sldLayoutMk cId="3211333278" sldId="2147483723"/>
          </pc:sldLayoutMkLst>
          <pc:spChg chg="mod">
            <ac:chgData name="Romina Rottgardt" userId="c1c67b86-dbaa-4f37-a6d9-2a683707be49" providerId="ADAL" clId="{18DED78C-D17C-46B4-AE6A-05E12A41ECC6}" dt="2020-07-23T14:43:58.288" v="342" actId="207"/>
            <ac:spMkLst>
              <pc:docMk/>
              <pc:sldMasterMk cId="1533790671" sldId="2147483699"/>
              <pc:sldLayoutMk cId="3211333278" sldId="2147483723"/>
              <ac:spMk id="2" creationId="{00000000-0000-0000-0000-000000000000}"/>
            </ac:spMkLst>
          </pc:spChg>
          <pc:spChg chg="mod">
            <ac:chgData name="Romina Rottgardt" userId="c1c67b86-dbaa-4f37-a6d9-2a683707be49" providerId="ADAL" clId="{18DED78C-D17C-46B4-AE6A-05E12A41ECC6}" dt="2020-07-23T14:43:38.284" v="340" actId="12"/>
            <ac:spMkLst>
              <pc:docMk/>
              <pc:sldMasterMk cId="1533790671" sldId="2147483699"/>
              <pc:sldLayoutMk cId="3211333278" sldId="2147483723"/>
              <ac:spMk id="3" creationId="{00000000-0000-0000-0000-000000000000}"/>
            </ac:spMkLst>
          </pc:spChg>
          <pc:spChg chg="mod">
            <ac:chgData name="Romina Rottgardt" userId="c1c67b86-dbaa-4f37-a6d9-2a683707be49" providerId="ADAL" clId="{18DED78C-D17C-46B4-AE6A-05E12A41ECC6}" dt="2020-07-23T14:44:11.157" v="345" actId="207"/>
            <ac:spMkLst>
              <pc:docMk/>
              <pc:sldMasterMk cId="1533790671" sldId="2147483699"/>
              <pc:sldLayoutMk cId="3211333278" sldId="2147483723"/>
              <ac:spMk id="4" creationId="{00000000-0000-0000-0000-000000000000}"/>
            </ac:spMkLst>
          </pc:spChg>
          <pc:spChg chg="mod">
            <ac:chgData name="Romina Rottgardt" userId="c1c67b86-dbaa-4f37-a6d9-2a683707be49" providerId="ADAL" clId="{18DED78C-D17C-46B4-AE6A-05E12A41ECC6}" dt="2020-07-23T14:44:11.157" v="345" actId="207"/>
            <ac:spMkLst>
              <pc:docMk/>
              <pc:sldMasterMk cId="1533790671" sldId="2147483699"/>
              <pc:sldLayoutMk cId="3211333278" sldId="2147483723"/>
              <ac:spMk id="5" creationId="{00000000-0000-0000-0000-000000000000}"/>
            </ac:spMkLst>
          </pc:spChg>
          <pc:spChg chg="mod">
            <ac:chgData name="Romina Rottgardt" userId="c1c67b86-dbaa-4f37-a6d9-2a683707be49" providerId="ADAL" clId="{18DED78C-D17C-46B4-AE6A-05E12A41ECC6}" dt="2020-07-23T14:44:11.157" v="345" actId="207"/>
            <ac:spMkLst>
              <pc:docMk/>
              <pc:sldMasterMk cId="1533790671" sldId="2147483699"/>
              <pc:sldLayoutMk cId="3211333278" sldId="2147483723"/>
              <ac:spMk id="6" creationId="{00000000-0000-0000-0000-000000000000}"/>
            </ac:spMkLst>
          </pc:spChg>
          <pc:spChg chg="del">
            <ac:chgData name="Romina Rottgardt" userId="c1c67b86-dbaa-4f37-a6d9-2a683707be49" providerId="ADAL" clId="{18DED78C-D17C-46B4-AE6A-05E12A41ECC6}" dt="2020-07-23T14:44:21.504" v="346" actId="478"/>
            <ac:spMkLst>
              <pc:docMk/>
              <pc:sldMasterMk cId="1533790671" sldId="2147483699"/>
              <pc:sldLayoutMk cId="3211333278" sldId="2147483723"/>
              <ac:spMk id="8" creationId="{76C78BE2-3020-43F4-9514-9862DB432583}"/>
            </ac:spMkLst>
          </pc:spChg>
          <pc:spChg chg="mod">
            <ac:chgData name="Romina Rottgardt" userId="c1c67b86-dbaa-4f37-a6d9-2a683707be49" providerId="ADAL" clId="{18DED78C-D17C-46B4-AE6A-05E12A41ECC6}" dt="2020-07-23T14:44:00.154" v="343" actId="207"/>
            <ac:spMkLst>
              <pc:docMk/>
              <pc:sldMasterMk cId="1533790671" sldId="2147483699"/>
              <pc:sldLayoutMk cId="3211333278" sldId="2147483723"/>
              <ac:spMk id="10" creationId="{87851813-49BA-44AD-8151-318BFE842A62}"/>
            </ac:spMkLst>
          </pc:spChg>
          <pc:spChg chg="add del">
            <ac:chgData name="Romina Rottgardt" userId="c1c67b86-dbaa-4f37-a6d9-2a683707be49" providerId="ADAL" clId="{18DED78C-D17C-46B4-AE6A-05E12A41ECC6}" dt="2020-07-23T14:44:21.504" v="346" actId="478"/>
            <ac:spMkLst>
              <pc:docMk/>
              <pc:sldMasterMk cId="1533790671" sldId="2147483699"/>
              <pc:sldLayoutMk cId="3211333278" sldId="2147483723"/>
              <ac:spMk id="12" creationId="{F29DE4F7-FD8B-4661-A499-B78FEA346E5D}"/>
            </ac:spMkLst>
          </pc:spChg>
          <pc:spChg chg="add">
            <ac:chgData name="Romina Rottgardt" userId="c1c67b86-dbaa-4f37-a6d9-2a683707be49" providerId="ADAL" clId="{18DED78C-D17C-46B4-AE6A-05E12A41ECC6}" dt="2020-07-23T14:44:24.006" v="347"/>
            <ac:spMkLst>
              <pc:docMk/>
              <pc:sldMasterMk cId="1533790671" sldId="2147483699"/>
              <pc:sldLayoutMk cId="3211333278" sldId="2147483723"/>
              <ac:spMk id="14" creationId="{33662B89-857F-48B5-B88B-AC5BBCADAE64}"/>
            </ac:spMkLst>
          </pc:spChg>
          <pc:picChg chg="del">
            <ac:chgData name="Romina Rottgardt" userId="c1c67b86-dbaa-4f37-a6d9-2a683707be49" providerId="ADAL" clId="{18DED78C-D17C-46B4-AE6A-05E12A41ECC6}" dt="2020-07-23T14:44:21.504" v="346" actId="478"/>
            <ac:picMkLst>
              <pc:docMk/>
              <pc:sldMasterMk cId="1533790671" sldId="2147483699"/>
              <pc:sldLayoutMk cId="3211333278" sldId="2147483723"/>
              <ac:picMk id="7" creationId="{D5E5230F-8311-4361-A138-832516F60ABA}"/>
            </ac:picMkLst>
          </pc:picChg>
          <pc:picChg chg="add del">
            <ac:chgData name="Romina Rottgardt" userId="c1c67b86-dbaa-4f37-a6d9-2a683707be49" providerId="ADAL" clId="{18DED78C-D17C-46B4-AE6A-05E12A41ECC6}" dt="2020-07-23T14:44:21.504" v="346" actId="478"/>
            <ac:picMkLst>
              <pc:docMk/>
              <pc:sldMasterMk cId="1533790671" sldId="2147483699"/>
              <pc:sldLayoutMk cId="3211333278" sldId="2147483723"/>
              <ac:picMk id="11" creationId="{1000B270-B518-48AC-AF16-555E44EC9BA2}"/>
            </ac:picMkLst>
          </pc:picChg>
          <pc:picChg chg="add">
            <ac:chgData name="Romina Rottgardt" userId="c1c67b86-dbaa-4f37-a6d9-2a683707be49" providerId="ADAL" clId="{18DED78C-D17C-46B4-AE6A-05E12A41ECC6}" dt="2020-07-23T14:44:24.006" v="347"/>
            <ac:picMkLst>
              <pc:docMk/>
              <pc:sldMasterMk cId="1533790671" sldId="2147483699"/>
              <pc:sldLayoutMk cId="3211333278" sldId="2147483723"/>
              <ac:picMk id="13" creationId="{38EC7F83-6875-4560-87DE-16CDE41AC399}"/>
            </ac:picMkLst>
          </pc:picChg>
        </pc:sldLayoutChg>
        <pc:sldLayoutChg chg="modSp">
          <pc:chgData name="Romina Rottgardt" userId="c1c67b86-dbaa-4f37-a6d9-2a683707be49" providerId="ADAL" clId="{18DED78C-D17C-46B4-AE6A-05E12A41ECC6}" dt="2020-07-23T14:47:58.654" v="397" actId="1076"/>
          <pc:sldLayoutMkLst>
            <pc:docMk/>
            <pc:sldMasterMk cId="1533790671" sldId="2147483699"/>
            <pc:sldLayoutMk cId="798075538" sldId="2147483724"/>
          </pc:sldLayoutMkLst>
          <pc:spChg chg="mod">
            <ac:chgData name="Romina Rottgardt" userId="c1c67b86-dbaa-4f37-a6d9-2a683707be49" providerId="ADAL" clId="{18DED78C-D17C-46B4-AE6A-05E12A41ECC6}" dt="2020-07-23T14:47:54.602" v="396" actId="1076"/>
            <ac:spMkLst>
              <pc:docMk/>
              <pc:sldMasterMk cId="1533790671" sldId="2147483699"/>
              <pc:sldLayoutMk cId="798075538" sldId="2147483724"/>
              <ac:spMk id="3" creationId="{00000000-0000-0000-0000-000000000000}"/>
            </ac:spMkLst>
          </pc:spChg>
          <pc:spChg chg="mod">
            <ac:chgData name="Romina Rottgardt" userId="c1c67b86-dbaa-4f37-a6d9-2a683707be49" providerId="ADAL" clId="{18DED78C-D17C-46B4-AE6A-05E12A41ECC6}" dt="2020-07-23T14:47:54.602" v="396" actId="1076"/>
            <ac:spMkLst>
              <pc:docMk/>
              <pc:sldMasterMk cId="1533790671" sldId="2147483699"/>
              <pc:sldLayoutMk cId="798075538" sldId="2147483724"/>
              <ac:spMk id="7" creationId="{00000000-0000-0000-0000-000000000000}"/>
            </ac:spMkLst>
          </pc:spChg>
          <pc:spChg chg="mod">
            <ac:chgData name="Romina Rottgardt" userId="c1c67b86-dbaa-4f37-a6d9-2a683707be49" providerId="ADAL" clId="{18DED78C-D17C-46B4-AE6A-05E12A41ECC6}" dt="2020-07-23T14:47:58.654" v="397" actId="1076"/>
            <ac:spMkLst>
              <pc:docMk/>
              <pc:sldMasterMk cId="1533790671" sldId="2147483699"/>
              <pc:sldLayoutMk cId="798075538" sldId="2147483724"/>
              <ac:spMk id="13" creationId="{00000000-0000-0000-0000-000000000000}"/>
            </ac:spMkLst>
          </pc:spChg>
          <pc:spChg chg="mod">
            <ac:chgData name="Romina Rottgardt" userId="c1c67b86-dbaa-4f37-a6d9-2a683707be49" providerId="ADAL" clId="{18DED78C-D17C-46B4-AE6A-05E12A41ECC6}" dt="2020-07-23T14:47:54.602" v="396" actId="1076"/>
            <ac:spMkLst>
              <pc:docMk/>
              <pc:sldMasterMk cId="1533790671" sldId="2147483699"/>
              <pc:sldLayoutMk cId="798075538" sldId="2147483724"/>
              <ac:spMk id="16" creationId="{C0EBB8B7-D5E1-4CA2-8C4D-C11D3FBCF795}"/>
            </ac:spMkLst>
          </pc:spChg>
        </pc:sldLayoutChg>
        <pc:sldLayoutChg chg="del">
          <pc:chgData name="Romina Rottgardt" userId="c1c67b86-dbaa-4f37-a6d9-2a683707be49" providerId="ADAL" clId="{18DED78C-D17C-46B4-AE6A-05E12A41ECC6}" dt="2020-07-23T14:28:29.682" v="54" actId="2696"/>
          <pc:sldLayoutMkLst>
            <pc:docMk/>
            <pc:sldMasterMk cId="1533790671" sldId="2147483699"/>
            <pc:sldLayoutMk cId="1294665668" sldId="2147483724"/>
          </pc:sldLayoutMkLst>
        </pc:sldLayoutChg>
        <pc:sldLayoutChg chg="del">
          <pc:chgData name="Romina Rottgardt" userId="c1c67b86-dbaa-4f37-a6d9-2a683707be49" providerId="ADAL" clId="{18DED78C-D17C-46B4-AE6A-05E12A41ECC6}" dt="2020-07-23T14:28:29.521" v="49" actId="2696"/>
          <pc:sldLayoutMkLst>
            <pc:docMk/>
            <pc:sldMasterMk cId="1533790671" sldId="2147483699"/>
            <pc:sldLayoutMk cId="586322307" sldId="2147483725"/>
          </pc:sldLayoutMkLst>
        </pc:sldLayoutChg>
        <pc:sldLayoutChg chg="del">
          <pc:chgData name="Romina Rottgardt" userId="c1c67b86-dbaa-4f37-a6d9-2a683707be49" providerId="ADAL" clId="{18DED78C-D17C-46B4-AE6A-05E12A41ECC6}" dt="2020-07-23T14:48:49.060" v="401" actId="2696"/>
          <pc:sldLayoutMkLst>
            <pc:docMk/>
            <pc:sldMasterMk cId="1533790671" sldId="2147483699"/>
            <pc:sldLayoutMk cId="3146016234" sldId="2147483725"/>
          </pc:sldLayoutMkLst>
        </pc:sldLayoutChg>
        <pc:sldLayoutChg chg="setBg">
          <pc:chgData name="Romina Rottgardt" userId="c1c67b86-dbaa-4f37-a6d9-2a683707be49" providerId="ADAL" clId="{18DED78C-D17C-46B4-AE6A-05E12A41ECC6}" dt="2020-07-23T14:48:45.404" v="400"/>
          <pc:sldLayoutMkLst>
            <pc:docMk/>
            <pc:sldMasterMk cId="1533790671" sldId="2147483699"/>
            <pc:sldLayoutMk cId="2485794666" sldId="2147483726"/>
          </pc:sldLayoutMkLst>
        </pc:sldLayoutChg>
        <pc:sldLayoutChg chg="del">
          <pc:chgData name="Romina Rottgardt" userId="c1c67b86-dbaa-4f37-a6d9-2a683707be49" providerId="ADAL" clId="{18DED78C-D17C-46B4-AE6A-05E12A41ECC6}" dt="2020-07-23T14:28:30.100" v="68" actId="2696"/>
          <pc:sldLayoutMkLst>
            <pc:docMk/>
            <pc:sldMasterMk cId="1533790671" sldId="2147483699"/>
            <pc:sldLayoutMk cId="3084394237" sldId="2147483726"/>
          </pc:sldLayoutMkLst>
        </pc:sldLayoutChg>
        <pc:sldLayoutChg chg="addSp delSp modSp">
          <pc:chgData name="Romina Rottgardt" userId="c1c67b86-dbaa-4f37-a6d9-2a683707be49" providerId="ADAL" clId="{18DED78C-D17C-46B4-AE6A-05E12A41ECC6}" dt="2020-07-23T14:50:49.494" v="431" actId="20577"/>
          <pc:sldLayoutMkLst>
            <pc:docMk/>
            <pc:sldMasterMk cId="1533790671" sldId="2147483699"/>
            <pc:sldLayoutMk cId="877182439" sldId="2147483727"/>
          </pc:sldLayoutMkLst>
          <pc:spChg chg="mod">
            <ac:chgData name="Romina Rottgardt" userId="c1c67b86-dbaa-4f37-a6d9-2a683707be49" providerId="ADAL" clId="{18DED78C-D17C-46B4-AE6A-05E12A41ECC6}" dt="2020-07-23T14:49:20.166" v="404"/>
            <ac:spMkLst>
              <pc:docMk/>
              <pc:sldMasterMk cId="1533790671" sldId="2147483699"/>
              <pc:sldLayoutMk cId="877182439" sldId="2147483727"/>
              <ac:spMk id="2" creationId="{00000000-0000-0000-0000-000000000000}"/>
            </ac:spMkLst>
          </pc:spChg>
          <pc:spChg chg="mod">
            <ac:chgData name="Romina Rottgardt" userId="c1c67b86-dbaa-4f37-a6d9-2a683707be49" providerId="ADAL" clId="{18DED78C-D17C-46B4-AE6A-05E12A41ECC6}" dt="2020-07-23T14:50:49.494" v="431" actId="20577"/>
            <ac:spMkLst>
              <pc:docMk/>
              <pc:sldMasterMk cId="1533790671" sldId="2147483699"/>
              <pc:sldLayoutMk cId="877182439" sldId="2147483727"/>
              <ac:spMk id="3" creationId="{00000000-0000-0000-0000-000000000000}"/>
            </ac:spMkLst>
          </pc:spChg>
          <pc:spChg chg="add del">
            <ac:chgData name="Romina Rottgardt" userId="c1c67b86-dbaa-4f37-a6d9-2a683707be49" providerId="ADAL" clId="{18DED78C-D17C-46B4-AE6A-05E12A41ECC6}" dt="2020-07-23T14:50:13.094" v="409" actId="11529"/>
            <ac:spMkLst>
              <pc:docMk/>
              <pc:sldMasterMk cId="1533790671" sldId="2147483699"/>
              <pc:sldLayoutMk cId="877182439" sldId="2147483727"/>
              <ac:spMk id="7" creationId="{E467DA31-D012-4C18-AD7D-9CC2A25AE1CC}"/>
            </ac:spMkLst>
          </pc:spChg>
          <pc:spChg chg="add mod">
            <ac:chgData name="Romina Rottgardt" userId="c1c67b86-dbaa-4f37-a6d9-2a683707be49" providerId="ADAL" clId="{18DED78C-D17C-46B4-AE6A-05E12A41ECC6}" dt="2020-07-23T14:50:39.707" v="412" actId="14100"/>
            <ac:spMkLst>
              <pc:docMk/>
              <pc:sldMasterMk cId="1533790671" sldId="2147483699"/>
              <pc:sldLayoutMk cId="877182439" sldId="2147483727"/>
              <ac:spMk id="8" creationId="{D472779E-A6F1-40B3-A0A6-0E75522C679A}"/>
            </ac:spMkLst>
          </pc:spChg>
        </pc:sldLayoutChg>
        <pc:sldLayoutChg chg="del">
          <pc:chgData name="Romina Rottgardt" userId="c1c67b86-dbaa-4f37-a6d9-2a683707be49" providerId="ADAL" clId="{18DED78C-D17C-46B4-AE6A-05E12A41ECC6}" dt="2020-07-23T14:28:30.036" v="63" actId="2696"/>
          <pc:sldLayoutMkLst>
            <pc:docMk/>
            <pc:sldMasterMk cId="1533790671" sldId="2147483699"/>
            <pc:sldLayoutMk cId="3010242307" sldId="2147483727"/>
          </pc:sldLayoutMkLst>
        </pc:sldLayoutChg>
        <pc:sldLayoutChg chg="del">
          <pc:chgData name="Romina Rottgardt" userId="c1c67b86-dbaa-4f37-a6d9-2a683707be49" providerId="ADAL" clId="{18DED78C-D17C-46B4-AE6A-05E12A41ECC6}" dt="2020-07-23T14:28:19.245" v="35" actId="2696"/>
          <pc:sldLayoutMkLst>
            <pc:docMk/>
            <pc:sldMasterMk cId="1533790671" sldId="2147483699"/>
            <pc:sldLayoutMk cId="390465680" sldId="2147483728"/>
          </pc:sldLayoutMkLst>
        </pc:sldLayoutChg>
        <pc:sldLayoutChg chg="del">
          <pc:chgData name="Romina Rottgardt" userId="c1c67b86-dbaa-4f37-a6d9-2a683707be49" providerId="ADAL" clId="{18DED78C-D17C-46B4-AE6A-05E12A41ECC6}" dt="2020-07-23T14:28:30.199" v="72" actId="2696"/>
          <pc:sldLayoutMkLst>
            <pc:docMk/>
            <pc:sldMasterMk cId="1533790671" sldId="2147483699"/>
            <pc:sldLayoutMk cId="2970540670" sldId="2147483729"/>
          </pc:sldLayoutMkLst>
        </pc:sldLayoutChg>
        <pc:sldLayoutChg chg="del">
          <pc:chgData name="Romina Rottgardt" userId="c1c67b86-dbaa-4f37-a6d9-2a683707be49" providerId="ADAL" clId="{18DED78C-D17C-46B4-AE6A-05E12A41ECC6}" dt="2020-07-23T14:28:30.069" v="65" actId="2696"/>
          <pc:sldLayoutMkLst>
            <pc:docMk/>
            <pc:sldMasterMk cId="1533790671" sldId="2147483699"/>
            <pc:sldLayoutMk cId="4067006296" sldId="2147483730"/>
          </pc:sldLayoutMkLst>
        </pc:sldLayoutChg>
        <pc:sldLayoutChg chg="del">
          <pc:chgData name="Romina Rottgardt" userId="c1c67b86-dbaa-4f37-a6d9-2a683707be49" providerId="ADAL" clId="{18DED78C-D17C-46B4-AE6A-05E12A41ECC6}" dt="2020-07-23T14:28:29.582" v="51" actId="2696"/>
          <pc:sldLayoutMkLst>
            <pc:docMk/>
            <pc:sldMasterMk cId="1533790671" sldId="2147483699"/>
            <pc:sldLayoutMk cId="2748968663" sldId="2147483731"/>
          </pc:sldLayoutMkLst>
        </pc:sldLayoutChg>
        <pc:sldLayoutChg chg="del">
          <pc:chgData name="Romina Rottgardt" userId="c1c67b86-dbaa-4f37-a6d9-2a683707be49" providerId="ADAL" clId="{18DED78C-D17C-46B4-AE6A-05E12A41ECC6}" dt="2020-07-23T14:28:29.908" v="59" actId="2696"/>
          <pc:sldLayoutMkLst>
            <pc:docMk/>
            <pc:sldMasterMk cId="1533790671" sldId="2147483699"/>
            <pc:sldLayoutMk cId="1236763053" sldId="2147483732"/>
          </pc:sldLayoutMkLst>
        </pc:sldLayoutChg>
      </pc:sldMasterChg>
      <pc:sldMasterChg chg="del delSldLayout">
        <pc:chgData name="Romina Rottgardt" userId="c1c67b86-dbaa-4f37-a6d9-2a683707be49" providerId="ADAL" clId="{18DED78C-D17C-46B4-AE6A-05E12A41ECC6}" dt="2020-07-23T14:39:40.808" v="278" actId="2696"/>
        <pc:sldMasterMkLst>
          <pc:docMk/>
          <pc:sldMasterMk cId="506799460" sldId="2147483733"/>
        </pc:sldMasterMkLst>
        <pc:sldLayoutChg chg="del">
          <pc:chgData name="Romina Rottgardt" userId="c1c67b86-dbaa-4f37-a6d9-2a683707be49" providerId="ADAL" clId="{18DED78C-D17C-46B4-AE6A-05E12A41ECC6}" dt="2020-07-23T14:39:40.737" v="257" actId="2696"/>
          <pc:sldLayoutMkLst>
            <pc:docMk/>
            <pc:sldMasterMk cId="506799460" sldId="2147483733"/>
            <pc:sldLayoutMk cId="2589171073" sldId="2147483734"/>
          </pc:sldLayoutMkLst>
        </pc:sldLayoutChg>
        <pc:sldLayoutChg chg="del">
          <pc:chgData name="Romina Rottgardt" userId="c1c67b86-dbaa-4f37-a6d9-2a683707be49" providerId="ADAL" clId="{18DED78C-D17C-46B4-AE6A-05E12A41ECC6}" dt="2020-07-23T14:39:40.737" v="258" actId="2696"/>
          <pc:sldLayoutMkLst>
            <pc:docMk/>
            <pc:sldMasterMk cId="506799460" sldId="2147483733"/>
            <pc:sldLayoutMk cId="3151271761" sldId="2147483735"/>
          </pc:sldLayoutMkLst>
        </pc:sldLayoutChg>
        <pc:sldLayoutChg chg="del">
          <pc:chgData name="Romina Rottgardt" userId="c1c67b86-dbaa-4f37-a6d9-2a683707be49" providerId="ADAL" clId="{18DED78C-D17C-46B4-AE6A-05E12A41ECC6}" dt="2020-07-23T14:39:40.737" v="259" actId="2696"/>
          <pc:sldLayoutMkLst>
            <pc:docMk/>
            <pc:sldMasterMk cId="506799460" sldId="2147483733"/>
            <pc:sldLayoutMk cId="2048619905" sldId="2147483736"/>
          </pc:sldLayoutMkLst>
        </pc:sldLayoutChg>
        <pc:sldLayoutChg chg="del">
          <pc:chgData name="Romina Rottgardt" userId="c1c67b86-dbaa-4f37-a6d9-2a683707be49" providerId="ADAL" clId="{18DED78C-D17C-46B4-AE6A-05E12A41ECC6}" dt="2020-07-23T14:39:40.753" v="260" actId="2696"/>
          <pc:sldLayoutMkLst>
            <pc:docMk/>
            <pc:sldMasterMk cId="506799460" sldId="2147483733"/>
            <pc:sldLayoutMk cId="1696954310" sldId="2147483737"/>
          </pc:sldLayoutMkLst>
        </pc:sldLayoutChg>
        <pc:sldLayoutChg chg="del">
          <pc:chgData name="Romina Rottgardt" userId="c1c67b86-dbaa-4f37-a6d9-2a683707be49" providerId="ADAL" clId="{18DED78C-D17C-46B4-AE6A-05E12A41ECC6}" dt="2020-07-23T14:39:40.753" v="261" actId="2696"/>
          <pc:sldLayoutMkLst>
            <pc:docMk/>
            <pc:sldMasterMk cId="506799460" sldId="2147483733"/>
            <pc:sldLayoutMk cId="338065691" sldId="2147483738"/>
          </pc:sldLayoutMkLst>
        </pc:sldLayoutChg>
        <pc:sldLayoutChg chg="del">
          <pc:chgData name="Romina Rottgardt" userId="c1c67b86-dbaa-4f37-a6d9-2a683707be49" providerId="ADAL" clId="{18DED78C-D17C-46B4-AE6A-05E12A41ECC6}" dt="2020-07-23T14:39:40.753" v="262" actId="2696"/>
          <pc:sldLayoutMkLst>
            <pc:docMk/>
            <pc:sldMasterMk cId="506799460" sldId="2147483733"/>
            <pc:sldLayoutMk cId="3740797803" sldId="2147483739"/>
          </pc:sldLayoutMkLst>
        </pc:sldLayoutChg>
        <pc:sldLayoutChg chg="del">
          <pc:chgData name="Romina Rottgardt" userId="c1c67b86-dbaa-4f37-a6d9-2a683707be49" providerId="ADAL" clId="{18DED78C-D17C-46B4-AE6A-05E12A41ECC6}" dt="2020-07-23T14:39:40.753" v="263" actId="2696"/>
          <pc:sldLayoutMkLst>
            <pc:docMk/>
            <pc:sldMasterMk cId="506799460" sldId="2147483733"/>
            <pc:sldLayoutMk cId="185636991" sldId="2147483740"/>
          </pc:sldLayoutMkLst>
        </pc:sldLayoutChg>
        <pc:sldLayoutChg chg="del">
          <pc:chgData name="Romina Rottgardt" userId="c1c67b86-dbaa-4f37-a6d9-2a683707be49" providerId="ADAL" clId="{18DED78C-D17C-46B4-AE6A-05E12A41ECC6}" dt="2020-07-23T14:39:40.753" v="264" actId="2696"/>
          <pc:sldLayoutMkLst>
            <pc:docMk/>
            <pc:sldMasterMk cId="506799460" sldId="2147483733"/>
            <pc:sldLayoutMk cId="1012690735" sldId="2147483741"/>
          </pc:sldLayoutMkLst>
        </pc:sldLayoutChg>
        <pc:sldLayoutChg chg="del">
          <pc:chgData name="Romina Rottgardt" userId="c1c67b86-dbaa-4f37-a6d9-2a683707be49" providerId="ADAL" clId="{18DED78C-D17C-46B4-AE6A-05E12A41ECC6}" dt="2020-07-23T14:39:40.753" v="265" actId="2696"/>
          <pc:sldLayoutMkLst>
            <pc:docMk/>
            <pc:sldMasterMk cId="506799460" sldId="2147483733"/>
            <pc:sldLayoutMk cId="44001839" sldId="2147483742"/>
          </pc:sldLayoutMkLst>
        </pc:sldLayoutChg>
        <pc:sldLayoutChg chg="del">
          <pc:chgData name="Romina Rottgardt" userId="c1c67b86-dbaa-4f37-a6d9-2a683707be49" providerId="ADAL" clId="{18DED78C-D17C-46B4-AE6A-05E12A41ECC6}" dt="2020-07-23T14:39:40.769" v="266" actId="2696"/>
          <pc:sldLayoutMkLst>
            <pc:docMk/>
            <pc:sldMasterMk cId="506799460" sldId="2147483733"/>
            <pc:sldLayoutMk cId="1187843141" sldId="2147483743"/>
          </pc:sldLayoutMkLst>
        </pc:sldLayoutChg>
        <pc:sldLayoutChg chg="del">
          <pc:chgData name="Romina Rottgardt" userId="c1c67b86-dbaa-4f37-a6d9-2a683707be49" providerId="ADAL" clId="{18DED78C-D17C-46B4-AE6A-05E12A41ECC6}" dt="2020-07-23T14:39:40.769" v="267" actId="2696"/>
          <pc:sldLayoutMkLst>
            <pc:docMk/>
            <pc:sldMasterMk cId="506799460" sldId="2147483733"/>
            <pc:sldLayoutMk cId="609049680" sldId="2147483744"/>
          </pc:sldLayoutMkLst>
        </pc:sldLayoutChg>
        <pc:sldLayoutChg chg="del">
          <pc:chgData name="Romina Rottgardt" userId="c1c67b86-dbaa-4f37-a6d9-2a683707be49" providerId="ADAL" clId="{18DED78C-D17C-46B4-AE6A-05E12A41ECC6}" dt="2020-07-23T14:39:40.769" v="268" actId="2696"/>
          <pc:sldLayoutMkLst>
            <pc:docMk/>
            <pc:sldMasterMk cId="506799460" sldId="2147483733"/>
            <pc:sldLayoutMk cId="3444094256" sldId="2147483745"/>
          </pc:sldLayoutMkLst>
        </pc:sldLayoutChg>
        <pc:sldLayoutChg chg="del">
          <pc:chgData name="Romina Rottgardt" userId="c1c67b86-dbaa-4f37-a6d9-2a683707be49" providerId="ADAL" clId="{18DED78C-D17C-46B4-AE6A-05E12A41ECC6}" dt="2020-07-23T14:39:40.769" v="269" actId="2696"/>
          <pc:sldLayoutMkLst>
            <pc:docMk/>
            <pc:sldMasterMk cId="506799460" sldId="2147483733"/>
            <pc:sldLayoutMk cId="2872895235" sldId="2147483746"/>
          </pc:sldLayoutMkLst>
        </pc:sldLayoutChg>
        <pc:sldLayoutChg chg="del">
          <pc:chgData name="Romina Rottgardt" userId="c1c67b86-dbaa-4f37-a6d9-2a683707be49" providerId="ADAL" clId="{18DED78C-D17C-46B4-AE6A-05E12A41ECC6}" dt="2020-07-23T14:39:40.784" v="270" actId="2696"/>
          <pc:sldLayoutMkLst>
            <pc:docMk/>
            <pc:sldMasterMk cId="506799460" sldId="2147483733"/>
            <pc:sldLayoutMk cId="4150693000" sldId="2147483747"/>
          </pc:sldLayoutMkLst>
        </pc:sldLayoutChg>
        <pc:sldLayoutChg chg="del">
          <pc:chgData name="Romina Rottgardt" userId="c1c67b86-dbaa-4f37-a6d9-2a683707be49" providerId="ADAL" clId="{18DED78C-D17C-46B4-AE6A-05E12A41ECC6}" dt="2020-07-23T14:39:40.784" v="271" actId="2696"/>
          <pc:sldLayoutMkLst>
            <pc:docMk/>
            <pc:sldMasterMk cId="506799460" sldId="2147483733"/>
            <pc:sldLayoutMk cId="1373700103" sldId="2147483748"/>
          </pc:sldLayoutMkLst>
        </pc:sldLayoutChg>
        <pc:sldLayoutChg chg="del">
          <pc:chgData name="Romina Rottgardt" userId="c1c67b86-dbaa-4f37-a6d9-2a683707be49" providerId="ADAL" clId="{18DED78C-D17C-46B4-AE6A-05E12A41ECC6}" dt="2020-07-23T14:39:40.784" v="272" actId="2696"/>
          <pc:sldLayoutMkLst>
            <pc:docMk/>
            <pc:sldMasterMk cId="506799460" sldId="2147483733"/>
            <pc:sldLayoutMk cId="4053889532" sldId="2147483749"/>
          </pc:sldLayoutMkLst>
        </pc:sldLayoutChg>
        <pc:sldLayoutChg chg="del">
          <pc:chgData name="Romina Rottgardt" userId="c1c67b86-dbaa-4f37-a6d9-2a683707be49" providerId="ADAL" clId="{18DED78C-D17C-46B4-AE6A-05E12A41ECC6}" dt="2020-07-23T14:39:40.784" v="273" actId="2696"/>
          <pc:sldLayoutMkLst>
            <pc:docMk/>
            <pc:sldMasterMk cId="506799460" sldId="2147483733"/>
            <pc:sldLayoutMk cId="590536540" sldId="2147483750"/>
          </pc:sldLayoutMkLst>
        </pc:sldLayoutChg>
        <pc:sldLayoutChg chg="del">
          <pc:chgData name="Romina Rottgardt" userId="c1c67b86-dbaa-4f37-a6d9-2a683707be49" providerId="ADAL" clId="{18DED78C-D17C-46B4-AE6A-05E12A41ECC6}" dt="2020-07-23T14:39:40.784" v="274" actId="2696"/>
          <pc:sldLayoutMkLst>
            <pc:docMk/>
            <pc:sldMasterMk cId="506799460" sldId="2147483733"/>
            <pc:sldLayoutMk cId="3788509461" sldId="2147483751"/>
          </pc:sldLayoutMkLst>
        </pc:sldLayoutChg>
        <pc:sldLayoutChg chg="del">
          <pc:chgData name="Romina Rottgardt" userId="c1c67b86-dbaa-4f37-a6d9-2a683707be49" providerId="ADAL" clId="{18DED78C-D17C-46B4-AE6A-05E12A41ECC6}" dt="2020-07-23T14:39:40.784" v="275" actId="2696"/>
          <pc:sldLayoutMkLst>
            <pc:docMk/>
            <pc:sldMasterMk cId="506799460" sldId="2147483733"/>
            <pc:sldLayoutMk cId="1660730836" sldId="2147483752"/>
          </pc:sldLayoutMkLst>
        </pc:sldLayoutChg>
        <pc:sldLayoutChg chg="del">
          <pc:chgData name="Romina Rottgardt" userId="c1c67b86-dbaa-4f37-a6d9-2a683707be49" providerId="ADAL" clId="{18DED78C-D17C-46B4-AE6A-05E12A41ECC6}" dt="2020-07-23T14:39:40.800" v="276" actId="2696"/>
          <pc:sldLayoutMkLst>
            <pc:docMk/>
            <pc:sldMasterMk cId="506799460" sldId="2147483733"/>
            <pc:sldLayoutMk cId="280649787" sldId="2147483753"/>
          </pc:sldLayoutMkLst>
        </pc:sldLayoutChg>
        <pc:sldLayoutChg chg="del">
          <pc:chgData name="Romina Rottgardt" userId="c1c67b86-dbaa-4f37-a6d9-2a683707be49" providerId="ADAL" clId="{18DED78C-D17C-46B4-AE6A-05E12A41ECC6}" dt="2020-07-23T14:39:40.800" v="277" actId="2696"/>
          <pc:sldLayoutMkLst>
            <pc:docMk/>
            <pc:sldMasterMk cId="506799460" sldId="2147483733"/>
            <pc:sldLayoutMk cId="1442819806" sldId="2147483754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F21F0E-C2EF-4E5A-BB81-E16FD40E6AE8}" type="datetimeFigureOut">
              <a:rPr lang="en-US" smtClean="0"/>
              <a:t>7/23/2020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1BAA81-B532-4A07-A171-2093B949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38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xx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773" y="412125"/>
            <a:ext cx="1828804" cy="4632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8813" y="1122363"/>
            <a:ext cx="10117137" cy="2625389"/>
          </a:xfrm>
        </p:spPr>
        <p:txBody>
          <a:bodyPr anchor="b"/>
          <a:lstStyle>
            <a:lvl1pPr algn="l">
              <a:lnSpc>
                <a:spcPct val="82000"/>
              </a:lnSpc>
              <a:defRPr sz="6800" spc="-8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813" y="4146996"/>
            <a:ext cx="10117137" cy="10592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38193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hree Content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58813" y="2106000"/>
            <a:ext cx="3101817" cy="3744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C088-162D-472F-8DF1-97759E3B6741}" type="datetime1">
              <a:rPr lang="de-DE" smtClean="0"/>
              <a:t>23.07.2020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185787" y="2106000"/>
            <a:ext cx="3101817" cy="3744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813" y="918891"/>
            <a:ext cx="7732800" cy="3397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662703" y="2106000"/>
            <a:ext cx="3101817" cy="3744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EE4C4488-1B52-4E19-8FE2-F2FF042C95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9357" y="220462"/>
            <a:ext cx="1033026" cy="283910"/>
          </a:xfrm>
          <a:prstGeom prst="rect">
            <a:avLst/>
          </a:prstGeom>
        </p:spPr>
      </p:pic>
      <p:sp>
        <p:nvSpPr>
          <p:cNvPr id="10" name="object 21">
            <a:extLst>
              <a:ext uri="{FF2B5EF4-FFF2-40B4-BE49-F238E27FC236}">
                <a16:creationId xmlns:a16="http://schemas.microsoft.com/office/drawing/2014/main" id="{DB8B03BE-0F49-4EF9-84D2-65261A953CA4}"/>
              </a:ext>
            </a:extLst>
          </p:cNvPr>
          <p:cNvSpPr/>
          <p:nvPr userDrawn="1"/>
        </p:nvSpPr>
        <p:spPr>
          <a:xfrm>
            <a:off x="428" y="631781"/>
            <a:ext cx="12191144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9050">
            <a:solidFill>
              <a:srgbClr val="047364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9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wesome"/>
              <a:ea typeface="+mn-ea"/>
              <a:cs typeface="+mn-cs"/>
            </a:endParaRP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C364603C-A6CB-4E53-8F72-2ED73BE4752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58813" y="1258623"/>
            <a:ext cx="3767137" cy="268460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1"/>
                </a:solidFill>
              </a:defRPr>
            </a:lvl1pPr>
            <a:lvl2pPr marL="180975" indent="0">
              <a:buNone/>
              <a:defRPr sz="1600">
                <a:solidFill>
                  <a:schemeClr val="accent1"/>
                </a:solidFill>
              </a:defRPr>
            </a:lvl2pPr>
            <a:lvl3pPr marL="358775" indent="0">
              <a:buNone/>
              <a:defRPr sz="1600">
                <a:solidFill>
                  <a:schemeClr val="accent1"/>
                </a:solidFill>
              </a:defRPr>
            </a:lvl3pPr>
            <a:lvl4pPr marL="539750" indent="0">
              <a:buNone/>
              <a:defRPr sz="1600">
                <a:solidFill>
                  <a:schemeClr val="accent1"/>
                </a:solidFill>
              </a:defRPr>
            </a:lvl4pPr>
            <a:lvl5pPr marL="715962" indent="0">
              <a:buNone/>
              <a:defRPr sz="1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Master</a:t>
            </a:r>
          </a:p>
        </p:txBody>
      </p:sp>
    </p:spTree>
    <p:extLst>
      <p:ext uri="{BB962C8B-B14F-4D97-AF65-F5344CB8AC3E}">
        <p14:creationId xmlns:p14="http://schemas.microsoft.com/office/powerpoint/2010/main" val="1161821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 (w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58814" y="2106000"/>
            <a:ext cx="3256364" cy="39555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C0187-1F5A-4784-A873-7072A3CEA851}" type="datetime1">
              <a:rPr lang="de-DE" smtClean="0"/>
              <a:t>23.07.2020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 hasCustomPrompt="1"/>
          </p:nvPr>
        </p:nvSpPr>
        <p:spPr>
          <a:xfrm>
            <a:off x="4365625" y="2105998"/>
            <a:ext cx="7167563" cy="3955510"/>
          </a:xfrm>
          <a:solidFill>
            <a:schemeClr val="bg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Mark the placeholder and select image from content slide images in image gallery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58813" y="918891"/>
            <a:ext cx="7732800" cy="3397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15E1F46D-235F-4920-8F72-010B05F14A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9357" y="220462"/>
            <a:ext cx="1033026" cy="283910"/>
          </a:xfrm>
          <a:prstGeom prst="rect">
            <a:avLst/>
          </a:prstGeom>
        </p:spPr>
      </p:pic>
      <p:sp>
        <p:nvSpPr>
          <p:cNvPr id="9" name="object 21">
            <a:extLst>
              <a:ext uri="{FF2B5EF4-FFF2-40B4-BE49-F238E27FC236}">
                <a16:creationId xmlns:a16="http://schemas.microsoft.com/office/drawing/2014/main" id="{2A77038E-2BD9-4DCF-AD78-C48209FDECB9}"/>
              </a:ext>
            </a:extLst>
          </p:cNvPr>
          <p:cNvSpPr/>
          <p:nvPr userDrawn="1"/>
        </p:nvSpPr>
        <p:spPr>
          <a:xfrm>
            <a:off x="428" y="631781"/>
            <a:ext cx="12191144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9050">
            <a:solidFill>
              <a:srgbClr val="047364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9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wesome"/>
              <a:ea typeface="+mn-ea"/>
              <a:cs typeface="+mn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A50190D-9056-4760-853E-7D1A7BE7BEB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58813" y="1258623"/>
            <a:ext cx="3767137" cy="268460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1"/>
                </a:solidFill>
              </a:defRPr>
            </a:lvl1pPr>
            <a:lvl2pPr marL="180975" indent="0">
              <a:buNone/>
              <a:defRPr sz="1600">
                <a:solidFill>
                  <a:schemeClr val="accent1"/>
                </a:solidFill>
              </a:defRPr>
            </a:lvl2pPr>
            <a:lvl3pPr marL="358775" indent="0">
              <a:buNone/>
              <a:defRPr sz="1600">
                <a:solidFill>
                  <a:schemeClr val="accent1"/>
                </a:solidFill>
              </a:defRPr>
            </a:lvl3pPr>
            <a:lvl4pPr marL="539750" indent="0">
              <a:buNone/>
              <a:defRPr sz="1600">
                <a:solidFill>
                  <a:schemeClr val="accent1"/>
                </a:solidFill>
              </a:defRPr>
            </a:lvl4pPr>
            <a:lvl5pPr marL="715962" indent="0">
              <a:buNone/>
              <a:defRPr sz="1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Master</a:t>
            </a:r>
          </a:p>
        </p:txBody>
      </p:sp>
    </p:spTree>
    <p:extLst>
      <p:ext uri="{BB962C8B-B14F-4D97-AF65-F5344CB8AC3E}">
        <p14:creationId xmlns:p14="http://schemas.microsoft.com/office/powerpoint/2010/main" val="3629657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 (half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58814" y="2106000"/>
            <a:ext cx="4932000" cy="395550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6C88F-BAF8-4EBA-B636-DED9583DE938}" type="datetime1">
              <a:rPr lang="de-DE" smtClean="0"/>
              <a:t>23.07.2020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 hasCustomPrompt="1"/>
          </p:nvPr>
        </p:nvSpPr>
        <p:spPr>
          <a:xfrm>
            <a:off x="6210000" y="2105999"/>
            <a:ext cx="5324400" cy="3955503"/>
          </a:xfrm>
          <a:solidFill>
            <a:schemeClr val="bg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Mark the placeholder and select image from content slide images in image gallery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58813" y="918891"/>
            <a:ext cx="7732800" cy="30201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D494DB97-B394-4248-915E-0C601A2B0E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9357" y="220462"/>
            <a:ext cx="1033026" cy="283910"/>
          </a:xfrm>
          <a:prstGeom prst="rect">
            <a:avLst/>
          </a:prstGeom>
        </p:spPr>
      </p:pic>
      <p:sp>
        <p:nvSpPr>
          <p:cNvPr id="9" name="object 21">
            <a:extLst>
              <a:ext uri="{FF2B5EF4-FFF2-40B4-BE49-F238E27FC236}">
                <a16:creationId xmlns:a16="http://schemas.microsoft.com/office/drawing/2014/main" id="{039CA872-36FF-460C-8FED-6B1FA99828F0}"/>
              </a:ext>
            </a:extLst>
          </p:cNvPr>
          <p:cNvSpPr/>
          <p:nvPr userDrawn="1"/>
        </p:nvSpPr>
        <p:spPr>
          <a:xfrm>
            <a:off x="428" y="631781"/>
            <a:ext cx="12191144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9050">
            <a:solidFill>
              <a:srgbClr val="047364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9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wesome"/>
              <a:ea typeface="+mn-ea"/>
              <a:cs typeface="+mn-cs"/>
            </a:endParaRP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EF2E2641-C4A7-41AA-9E04-15C648E49EC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58813" y="1258623"/>
            <a:ext cx="3767137" cy="268460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1"/>
                </a:solidFill>
              </a:defRPr>
            </a:lvl1pPr>
            <a:lvl2pPr marL="180975" indent="0">
              <a:buNone/>
              <a:defRPr sz="1600">
                <a:solidFill>
                  <a:schemeClr val="accent1"/>
                </a:solidFill>
              </a:defRPr>
            </a:lvl2pPr>
            <a:lvl3pPr marL="358775" indent="0">
              <a:buNone/>
              <a:defRPr sz="1600">
                <a:solidFill>
                  <a:schemeClr val="accent1"/>
                </a:solidFill>
              </a:defRPr>
            </a:lvl3pPr>
            <a:lvl4pPr marL="539750" indent="0">
              <a:buNone/>
              <a:defRPr sz="1600">
                <a:solidFill>
                  <a:schemeClr val="accent1"/>
                </a:solidFill>
              </a:defRPr>
            </a:lvl4pPr>
            <a:lvl5pPr marL="715962" indent="0">
              <a:buNone/>
              <a:defRPr sz="1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Master</a:t>
            </a:r>
          </a:p>
        </p:txBody>
      </p:sp>
    </p:spTree>
    <p:extLst>
      <p:ext uri="{BB962C8B-B14F-4D97-AF65-F5344CB8AC3E}">
        <p14:creationId xmlns:p14="http://schemas.microsoft.com/office/powerpoint/2010/main" val="3072190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 (hig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 hasCustomPrompt="1"/>
          </p:nvPr>
        </p:nvSpPr>
        <p:spPr>
          <a:xfrm>
            <a:off x="7765913" y="918891"/>
            <a:ext cx="3767273" cy="5142621"/>
          </a:xfrm>
          <a:solidFill>
            <a:schemeClr val="bg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Mark the placeholder and select image from content slide images in image gallery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58813" y="2106000"/>
            <a:ext cx="6749269" cy="395551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A04C9-CB9C-4956-8A63-7C606DE2F027}" type="datetime1">
              <a:rPr lang="de-DE" smtClean="0"/>
              <a:t>23.07.2020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58814" y="918891"/>
            <a:ext cx="6749269" cy="30202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D494DB97-B394-4248-915E-0C601A2B0E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9357" y="220462"/>
            <a:ext cx="1033026" cy="283910"/>
          </a:xfrm>
          <a:prstGeom prst="rect">
            <a:avLst/>
          </a:prstGeom>
        </p:spPr>
      </p:pic>
      <p:sp>
        <p:nvSpPr>
          <p:cNvPr id="9" name="object 21">
            <a:extLst>
              <a:ext uri="{FF2B5EF4-FFF2-40B4-BE49-F238E27FC236}">
                <a16:creationId xmlns:a16="http://schemas.microsoft.com/office/drawing/2014/main" id="{039CA872-36FF-460C-8FED-6B1FA99828F0}"/>
              </a:ext>
            </a:extLst>
          </p:cNvPr>
          <p:cNvSpPr/>
          <p:nvPr userDrawn="1"/>
        </p:nvSpPr>
        <p:spPr>
          <a:xfrm>
            <a:off x="428" y="631781"/>
            <a:ext cx="12191144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9050">
            <a:solidFill>
              <a:srgbClr val="047364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9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wesome"/>
              <a:ea typeface="+mn-ea"/>
              <a:cs typeface="+mn-cs"/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0EBB8B7-D5E1-4CA2-8C4D-C11D3FBCF79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13" y="1259197"/>
            <a:ext cx="3978308" cy="248828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1"/>
                </a:solidFill>
                <a:latin typeface="+mn-lt"/>
              </a:defRPr>
            </a:lvl1pPr>
            <a:lvl2pPr marL="180975" indent="0">
              <a:buNone/>
              <a:defRPr>
                <a:solidFill>
                  <a:schemeClr val="accent1"/>
                </a:solidFill>
                <a:latin typeface="+mn-lt"/>
              </a:defRPr>
            </a:lvl2pPr>
            <a:lvl3pPr marL="358775" indent="0">
              <a:buNone/>
              <a:defRPr>
                <a:solidFill>
                  <a:schemeClr val="accent1"/>
                </a:solidFill>
                <a:latin typeface="+mn-lt"/>
              </a:defRPr>
            </a:lvl3pPr>
            <a:lvl4pPr marL="539750" indent="0">
              <a:buNone/>
              <a:defRPr>
                <a:solidFill>
                  <a:schemeClr val="accent1"/>
                </a:solidFill>
                <a:latin typeface="+mn-lt"/>
              </a:defRPr>
            </a:lvl4pPr>
            <a:lvl5pPr marL="715962" indent="0">
              <a:buNone/>
              <a:defRPr>
                <a:solidFill>
                  <a:schemeClr val="accent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Subtitle Master</a:t>
            </a:r>
          </a:p>
        </p:txBody>
      </p:sp>
    </p:spTree>
    <p:extLst>
      <p:ext uri="{BB962C8B-B14F-4D97-AF65-F5344CB8AC3E}">
        <p14:creationId xmlns:p14="http://schemas.microsoft.com/office/powerpoint/2010/main" val="7980755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 (high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 hasCustomPrompt="1"/>
          </p:nvPr>
        </p:nvSpPr>
        <p:spPr>
          <a:xfrm>
            <a:off x="639357" y="918891"/>
            <a:ext cx="3767273" cy="5142621"/>
          </a:xfrm>
          <a:solidFill>
            <a:schemeClr val="bg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Mark the placeholder and select image from content slide images in image gallery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95881" y="2106000"/>
            <a:ext cx="6749269" cy="395551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A04C9-CB9C-4956-8A63-7C606DE2F027}" type="datetime1">
              <a:rPr lang="de-DE" smtClean="0"/>
              <a:t>23.07.2020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795882" y="918891"/>
            <a:ext cx="6749269" cy="30202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D494DB97-B394-4248-915E-0C601A2B0E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9357" y="220462"/>
            <a:ext cx="1033026" cy="283910"/>
          </a:xfrm>
          <a:prstGeom prst="rect">
            <a:avLst/>
          </a:prstGeom>
        </p:spPr>
      </p:pic>
      <p:sp>
        <p:nvSpPr>
          <p:cNvPr id="9" name="object 21">
            <a:extLst>
              <a:ext uri="{FF2B5EF4-FFF2-40B4-BE49-F238E27FC236}">
                <a16:creationId xmlns:a16="http://schemas.microsoft.com/office/drawing/2014/main" id="{039CA872-36FF-460C-8FED-6B1FA99828F0}"/>
              </a:ext>
            </a:extLst>
          </p:cNvPr>
          <p:cNvSpPr/>
          <p:nvPr userDrawn="1"/>
        </p:nvSpPr>
        <p:spPr>
          <a:xfrm>
            <a:off x="428" y="631781"/>
            <a:ext cx="12191144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9050">
            <a:solidFill>
              <a:srgbClr val="047364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9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wesome"/>
              <a:ea typeface="+mn-ea"/>
              <a:cs typeface="+mn-cs"/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0EBB8B7-D5E1-4CA2-8C4D-C11D3FBCF79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95881" y="1259197"/>
            <a:ext cx="3978308" cy="248828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1"/>
                </a:solidFill>
                <a:latin typeface="+mn-lt"/>
              </a:defRPr>
            </a:lvl1pPr>
            <a:lvl2pPr marL="180975" indent="0">
              <a:buNone/>
              <a:defRPr>
                <a:solidFill>
                  <a:schemeClr val="accent1"/>
                </a:solidFill>
                <a:latin typeface="+mn-lt"/>
              </a:defRPr>
            </a:lvl2pPr>
            <a:lvl3pPr marL="358775" indent="0">
              <a:buNone/>
              <a:defRPr>
                <a:solidFill>
                  <a:schemeClr val="accent1"/>
                </a:solidFill>
                <a:latin typeface="+mn-lt"/>
              </a:defRPr>
            </a:lvl3pPr>
            <a:lvl4pPr marL="539750" indent="0">
              <a:buNone/>
              <a:defRPr>
                <a:solidFill>
                  <a:schemeClr val="accent1"/>
                </a:solidFill>
                <a:latin typeface="+mn-lt"/>
              </a:defRPr>
            </a:lvl4pPr>
            <a:lvl5pPr marL="715962" indent="0">
              <a:buNone/>
              <a:defRPr>
                <a:solidFill>
                  <a:schemeClr val="accent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Subtitle Master</a:t>
            </a:r>
          </a:p>
        </p:txBody>
      </p:sp>
    </p:spTree>
    <p:extLst>
      <p:ext uri="{BB962C8B-B14F-4D97-AF65-F5344CB8AC3E}">
        <p14:creationId xmlns:p14="http://schemas.microsoft.com/office/powerpoint/2010/main" val="3888316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75BE3DD-07CE-420E-843C-E6DA8D8BBC8F}" type="datetime1">
              <a:rPr lang="de-DE" smtClean="0"/>
              <a:t>23.07.2020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8C2536-0979-4352-A1C4-76898310104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58813" y="944563"/>
            <a:ext cx="10874374" cy="3196424"/>
          </a:xfrm>
        </p:spPr>
        <p:txBody>
          <a:bodyPr anchor="b">
            <a:noAutofit/>
          </a:bodyPr>
          <a:lstStyle>
            <a:lvl1pPr marL="0" indent="0" algn="ctr">
              <a:lnSpc>
                <a:spcPct val="82000"/>
              </a:lnSpc>
              <a:spcBef>
                <a:spcPts val="0"/>
              </a:spcBef>
              <a:buNone/>
              <a:defRPr sz="6600" i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“Add quote”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4398745" y="4507606"/>
            <a:ext cx="3394512" cy="1189932"/>
          </a:xfrm>
        </p:spPr>
        <p:txBody>
          <a:bodyPr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33883229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6180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57946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Text Gre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2000" y="1252800"/>
            <a:ext cx="10108800" cy="2653200"/>
          </a:xfrm>
        </p:spPr>
        <p:txBody>
          <a:bodyPr anchor="b" anchorCtr="0"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Type text</a:t>
            </a:r>
          </a:p>
        </p:txBody>
      </p:sp>
    </p:spTree>
    <p:extLst>
      <p:ext uri="{BB962C8B-B14F-4D97-AF65-F5344CB8AC3E}">
        <p14:creationId xmlns:p14="http://schemas.microsoft.com/office/powerpoint/2010/main" val="10489381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4FF375F-C758-4C58-8792-6419555641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BE53BC7-B62A-4B87-872C-7806A0110F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976" y="2949347"/>
            <a:ext cx="4130048" cy="104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713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imag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Mark the placeholder and select image from title slide images in image gallery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8813" y="1122363"/>
            <a:ext cx="10117137" cy="2625389"/>
          </a:xfrm>
        </p:spPr>
        <p:txBody>
          <a:bodyPr anchor="b"/>
          <a:lstStyle>
            <a:lvl1pPr algn="l">
              <a:lnSpc>
                <a:spcPct val="82000"/>
              </a:lnSpc>
              <a:defRPr sz="6800" spc="-8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813" y="4146996"/>
            <a:ext cx="10117137" cy="10592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7" name="xx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773" y="412125"/>
            <a:ext cx="1828804" cy="46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416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A11566F-75D5-46BB-BD85-713BE9AF5A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18E3B7-20E3-4280-BBC3-D73BE9A843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976" y="2949347"/>
            <a:ext cx="4130048" cy="104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2987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k object 16">
            <a:extLst>
              <a:ext uri="{FF2B5EF4-FFF2-40B4-BE49-F238E27FC236}">
                <a16:creationId xmlns:a16="http://schemas.microsoft.com/office/drawing/2014/main" id="{994F411D-9397-41D2-BF22-42384C77488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 t="-1" b="-25701"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787F98-70A5-465C-8CA3-EB76B0F5EDF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976" y="2949347"/>
            <a:ext cx="4130048" cy="104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086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st Slide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976" y="2949347"/>
            <a:ext cx="4130048" cy="104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507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half imag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4056434" y="0"/>
            <a:ext cx="8135565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Mark the placeholder and select image from title slide images in image gallery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8813" y="1122363"/>
            <a:ext cx="10117137" cy="2625389"/>
          </a:xfrm>
        </p:spPr>
        <p:txBody>
          <a:bodyPr anchor="b"/>
          <a:lstStyle>
            <a:lvl1pPr algn="l">
              <a:lnSpc>
                <a:spcPct val="82000"/>
              </a:lnSpc>
              <a:defRPr sz="6800" spc="-8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813" y="4146996"/>
            <a:ext cx="10117137" cy="10592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7" name="xx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773" y="412125"/>
            <a:ext cx="1828804" cy="46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878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814" y="2106000"/>
            <a:ext cx="5132386" cy="3744000"/>
          </a:xfrm>
        </p:spPr>
        <p:txBody>
          <a:bodyPr/>
          <a:lstStyle>
            <a:lvl1pPr marL="342900" indent="-342900">
              <a:spcBef>
                <a:spcPts val="1400"/>
              </a:spcBef>
              <a:buClr>
                <a:schemeClr val="accent2"/>
              </a:buClr>
              <a:buFont typeface="+mj-lt"/>
              <a:buAutoNum type="arabicPeriod"/>
              <a:defRPr>
                <a:solidFill>
                  <a:schemeClr val="bg1"/>
                </a:solidFill>
              </a:defRPr>
            </a:lvl1pPr>
            <a:lvl2pPr marL="523875" indent="-342900">
              <a:buClr>
                <a:schemeClr val="accent2"/>
              </a:buClr>
              <a:buFont typeface="+mj-lt"/>
              <a:buAutoNum type="arabicPeriod"/>
              <a:defRPr>
                <a:solidFill>
                  <a:schemeClr val="bg1"/>
                </a:solidFill>
              </a:defRPr>
            </a:lvl2pPr>
            <a:lvl3pPr marL="701675" indent="-342900">
              <a:buClr>
                <a:schemeClr val="accent2"/>
              </a:buClr>
              <a:buFont typeface="+mj-lt"/>
              <a:buAutoNum type="arabicPeriod"/>
              <a:defRPr>
                <a:solidFill>
                  <a:schemeClr val="bg1"/>
                </a:solidFill>
              </a:defRPr>
            </a:lvl3pPr>
            <a:lvl4pPr marL="768350" indent="-228600">
              <a:buClr>
                <a:schemeClr val="accent2"/>
              </a:buClr>
              <a:buFont typeface="+mj-lt"/>
              <a:buAutoNum type="arabicPeriod"/>
              <a:defRPr>
                <a:solidFill>
                  <a:schemeClr val="bg1"/>
                </a:solidFill>
              </a:defRPr>
            </a:lvl4pPr>
            <a:lvl5pPr marL="944562" indent="-228600">
              <a:buClr>
                <a:schemeClr val="accent2"/>
              </a:buClr>
              <a:buFont typeface="+mj-lt"/>
              <a:buAutoNum type="arabicPeriod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BF948A-4BC9-482D-8AFC-93D7BF78922D}" type="datetime1">
              <a:rPr lang="de-DE" smtClean="0"/>
              <a:pPr/>
              <a:t>23.07.2020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8C2536-0979-4352-A1C4-76898310104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8813" y="918892"/>
            <a:ext cx="7732800" cy="30162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Type your agenda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7851813-49BA-44AD-8151-318BFE842A6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58813" y="1258623"/>
            <a:ext cx="3767137" cy="268460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180975" indent="0">
              <a:buNone/>
              <a:defRPr sz="1600">
                <a:solidFill>
                  <a:schemeClr val="accent1"/>
                </a:solidFill>
              </a:defRPr>
            </a:lvl2pPr>
            <a:lvl3pPr marL="358775" indent="0">
              <a:buNone/>
              <a:defRPr sz="1600">
                <a:solidFill>
                  <a:schemeClr val="accent1"/>
                </a:solidFill>
              </a:defRPr>
            </a:lvl3pPr>
            <a:lvl4pPr marL="539750" indent="0">
              <a:buNone/>
              <a:defRPr sz="1600">
                <a:solidFill>
                  <a:schemeClr val="accent1"/>
                </a:solidFill>
              </a:defRPr>
            </a:lvl4pPr>
            <a:lvl5pPr marL="715962" indent="0">
              <a:buNone/>
              <a:defRPr sz="1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Master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EC7F83-6875-4560-87DE-16CDE41AC3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39358" y="220462"/>
            <a:ext cx="1033024" cy="283910"/>
          </a:xfrm>
          <a:prstGeom prst="rect">
            <a:avLst/>
          </a:prstGeom>
        </p:spPr>
      </p:pic>
      <p:sp>
        <p:nvSpPr>
          <p:cNvPr id="14" name="object 21">
            <a:extLst>
              <a:ext uri="{FF2B5EF4-FFF2-40B4-BE49-F238E27FC236}">
                <a16:creationId xmlns:a16="http://schemas.microsoft.com/office/drawing/2014/main" id="{33662B89-857F-48B5-B88B-AC5BBCADAE64}"/>
              </a:ext>
            </a:extLst>
          </p:cNvPr>
          <p:cNvSpPr/>
          <p:nvPr userDrawn="1"/>
        </p:nvSpPr>
        <p:spPr>
          <a:xfrm>
            <a:off x="428" y="631781"/>
            <a:ext cx="12191144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9050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9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wesome"/>
              <a:ea typeface="+mn-ea"/>
              <a:cs typeface="+mn-cs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472779E-A6F1-40B3-A0A6-0E75522C6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35675" y="2105939"/>
            <a:ext cx="4968875" cy="3743999"/>
          </a:xfrm>
        </p:spPr>
        <p:txBody>
          <a:bodyPr/>
          <a:lstStyle>
            <a:lvl1pPr marL="342900" indent="-342900">
              <a:buClr>
                <a:schemeClr val="accent2"/>
              </a:buClr>
              <a:buFont typeface="+mj-lt"/>
              <a:buAutoNum type="arabicPeriod"/>
              <a:defRPr>
                <a:solidFill>
                  <a:schemeClr val="bg1"/>
                </a:solidFill>
              </a:defRPr>
            </a:lvl1pPr>
            <a:lvl2pPr marL="523875" indent="-342900">
              <a:buClr>
                <a:schemeClr val="accent2"/>
              </a:buClr>
              <a:buFont typeface="+mj-lt"/>
              <a:buAutoNum type="arabicPeriod"/>
              <a:defRPr>
                <a:solidFill>
                  <a:schemeClr val="bg1"/>
                </a:solidFill>
              </a:defRPr>
            </a:lvl2pPr>
            <a:lvl3pPr marL="701675" indent="-342900">
              <a:buClr>
                <a:schemeClr val="accent2"/>
              </a:buClr>
              <a:buFont typeface="+mj-lt"/>
              <a:buAutoNum type="arabicPeriod"/>
              <a:defRPr>
                <a:solidFill>
                  <a:schemeClr val="bg1"/>
                </a:solidFill>
              </a:defRPr>
            </a:lvl3pPr>
            <a:lvl4pPr marL="768350" indent="-228600">
              <a:buClr>
                <a:schemeClr val="accent2"/>
              </a:buClr>
              <a:buFont typeface="+mj-lt"/>
              <a:buAutoNum type="arabicPeriod"/>
              <a:defRPr>
                <a:solidFill>
                  <a:schemeClr val="bg1"/>
                </a:solidFill>
              </a:defRPr>
            </a:lvl4pPr>
            <a:lvl5pPr marL="944562" indent="-228600">
              <a:buClr>
                <a:schemeClr val="accent2"/>
              </a:buClr>
              <a:buFont typeface="+mj-lt"/>
              <a:buAutoNum type="arabicPeriod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77182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hapter Title (1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xx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773" y="412125"/>
            <a:ext cx="1828804" cy="4632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8813" y="1122363"/>
            <a:ext cx="10117137" cy="2625389"/>
          </a:xfrm>
        </p:spPr>
        <p:txBody>
          <a:bodyPr anchor="b"/>
          <a:lstStyle>
            <a:lvl1pPr algn="l">
              <a:lnSpc>
                <a:spcPct val="82000"/>
              </a:lnSpc>
              <a:defRPr sz="6800" spc="-8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Chapter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813" y="4146996"/>
            <a:ext cx="10117137" cy="10592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641895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hapter Title (2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xx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773" y="412125"/>
            <a:ext cx="1828804" cy="4632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8813" y="1122363"/>
            <a:ext cx="10117137" cy="2625389"/>
          </a:xfrm>
        </p:spPr>
        <p:txBody>
          <a:bodyPr anchor="b"/>
          <a:lstStyle>
            <a:lvl1pPr algn="l">
              <a:lnSpc>
                <a:spcPct val="82000"/>
              </a:lnSpc>
              <a:defRPr sz="6800" spc="-8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Chapter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813" y="4146996"/>
            <a:ext cx="10117137" cy="10592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695626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58814" y="2106000"/>
            <a:ext cx="7732710" cy="3744000"/>
          </a:xfrm>
        </p:spPr>
        <p:txBody>
          <a:bodyPr/>
          <a:lstStyle>
            <a:lvl1pPr>
              <a:spcBef>
                <a:spcPts val="1400"/>
              </a:spcBef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F948A-4BC9-482D-8AFC-93D7BF78922D}" type="datetime1">
              <a:rPr lang="de-DE" smtClean="0"/>
              <a:t>23.07.2020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813" y="918892"/>
            <a:ext cx="7732800" cy="30162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D5E5230F-8311-4361-A138-832516F60A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9357" y="220462"/>
            <a:ext cx="1033026" cy="283910"/>
          </a:xfrm>
          <a:prstGeom prst="rect">
            <a:avLst/>
          </a:prstGeom>
        </p:spPr>
      </p:pic>
      <p:sp>
        <p:nvSpPr>
          <p:cNvPr id="8" name="object 21">
            <a:extLst>
              <a:ext uri="{FF2B5EF4-FFF2-40B4-BE49-F238E27FC236}">
                <a16:creationId xmlns:a16="http://schemas.microsoft.com/office/drawing/2014/main" id="{76C78BE2-3020-43F4-9514-9862DB432583}"/>
              </a:ext>
            </a:extLst>
          </p:cNvPr>
          <p:cNvSpPr/>
          <p:nvPr userDrawn="1"/>
        </p:nvSpPr>
        <p:spPr>
          <a:xfrm>
            <a:off x="428" y="631781"/>
            <a:ext cx="12191144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9050">
            <a:solidFill>
              <a:srgbClr val="047364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9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wesome"/>
              <a:ea typeface="+mn-ea"/>
              <a:cs typeface="+mn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7851813-49BA-44AD-8151-318BFE842A6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58813" y="1258623"/>
            <a:ext cx="3767137" cy="268460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1"/>
                </a:solidFill>
              </a:defRPr>
            </a:lvl1pPr>
            <a:lvl2pPr marL="180975" indent="0">
              <a:buNone/>
              <a:defRPr sz="1600">
                <a:solidFill>
                  <a:schemeClr val="accent1"/>
                </a:solidFill>
              </a:defRPr>
            </a:lvl2pPr>
            <a:lvl3pPr marL="358775" indent="0">
              <a:buNone/>
              <a:defRPr sz="1600">
                <a:solidFill>
                  <a:schemeClr val="accent1"/>
                </a:solidFill>
              </a:defRPr>
            </a:lvl3pPr>
            <a:lvl4pPr marL="539750" indent="0">
              <a:buNone/>
              <a:defRPr sz="1600">
                <a:solidFill>
                  <a:schemeClr val="accent1"/>
                </a:solidFill>
              </a:defRPr>
            </a:lvl4pPr>
            <a:lvl5pPr marL="715962" indent="0">
              <a:buNone/>
              <a:defRPr sz="1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Master</a:t>
            </a:r>
          </a:p>
        </p:txBody>
      </p:sp>
    </p:spTree>
    <p:extLst>
      <p:ext uri="{BB962C8B-B14F-4D97-AF65-F5344CB8AC3E}">
        <p14:creationId xmlns:p14="http://schemas.microsoft.com/office/powerpoint/2010/main" val="3932873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(green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58814" y="2106000"/>
            <a:ext cx="7732710" cy="3744000"/>
          </a:xfrm>
        </p:spPr>
        <p:txBody>
          <a:bodyPr/>
          <a:lstStyle>
            <a:lvl1pPr marL="180975" indent="-180975">
              <a:spcBef>
                <a:spcPts val="14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358775" indent="-177800">
              <a:buClr>
                <a:schemeClr val="accent2"/>
              </a:buClr>
              <a:buFont typeface="Symbol" panose="05050102010706020507" pitchFamily="18" charset="2"/>
              <a:buChar char="-"/>
              <a:defRPr>
                <a:solidFill>
                  <a:schemeClr val="bg1"/>
                </a:solidFill>
              </a:defRPr>
            </a:lvl2pPr>
            <a:lvl3pPr marL="539750" indent="-180975">
              <a:buClr>
                <a:schemeClr val="accent2"/>
              </a:buClr>
              <a:buFont typeface="Symbol" panose="05050102010706020507" pitchFamily="18" charset="2"/>
              <a:buChar char="-"/>
              <a:defRPr>
                <a:solidFill>
                  <a:schemeClr val="bg1"/>
                </a:solidFill>
              </a:defRPr>
            </a:lvl3pPr>
            <a:lvl4pPr marL="715963" indent="-176213">
              <a:buClr>
                <a:schemeClr val="accent2"/>
              </a:buClr>
              <a:buFont typeface="Symbol" panose="05050102010706020507" pitchFamily="18" charset="2"/>
              <a:buChar char="-"/>
              <a:defRPr>
                <a:solidFill>
                  <a:schemeClr val="bg1"/>
                </a:solidFill>
              </a:defRPr>
            </a:lvl4pPr>
            <a:lvl5pPr marL="898525" indent="-182563">
              <a:buClr>
                <a:schemeClr val="accent2"/>
              </a:buClr>
              <a:buFont typeface="Symbol" panose="05050102010706020507" pitchFamily="18" charset="2"/>
              <a:buChar char="-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BF948A-4BC9-482D-8AFC-93D7BF78922D}" type="datetime1">
              <a:rPr lang="de-DE" smtClean="0"/>
              <a:pPr/>
              <a:t>23.07.2020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8C2536-0979-4352-A1C4-76898310104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813" y="918892"/>
            <a:ext cx="7732800" cy="30162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7851813-49BA-44AD-8151-318BFE842A6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58813" y="1258623"/>
            <a:ext cx="3767137" cy="268460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180975" indent="0">
              <a:buNone/>
              <a:defRPr sz="1600">
                <a:solidFill>
                  <a:schemeClr val="accent1"/>
                </a:solidFill>
              </a:defRPr>
            </a:lvl2pPr>
            <a:lvl3pPr marL="358775" indent="0">
              <a:buNone/>
              <a:defRPr sz="1600">
                <a:solidFill>
                  <a:schemeClr val="accent1"/>
                </a:solidFill>
              </a:defRPr>
            </a:lvl3pPr>
            <a:lvl4pPr marL="539750" indent="0">
              <a:buNone/>
              <a:defRPr sz="1600">
                <a:solidFill>
                  <a:schemeClr val="accent1"/>
                </a:solidFill>
              </a:defRPr>
            </a:lvl4pPr>
            <a:lvl5pPr marL="715962" indent="0">
              <a:buNone/>
              <a:defRPr sz="1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Master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EC7F83-6875-4560-87DE-16CDE41AC3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39358" y="220462"/>
            <a:ext cx="1033024" cy="283910"/>
          </a:xfrm>
          <a:prstGeom prst="rect">
            <a:avLst/>
          </a:prstGeom>
        </p:spPr>
      </p:pic>
      <p:sp>
        <p:nvSpPr>
          <p:cNvPr id="14" name="object 21">
            <a:extLst>
              <a:ext uri="{FF2B5EF4-FFF2-40B4-BE49-F238E27FC236}">
                <a16:creationId xmlns:a16="http://schemas.microsoft.com/office/drawing/2014/main" id="{33662B89-857F-48B5-B88B-AC5BBCADAE64}"/>
              </a:ext>
            </a:extLst>
          </p:cNvPr>
          <p:cNvSpPr/>
          <p:nvPr userDrawn="1"/>
        </p:nvSpPr>
        <p:spPr>
          <a:xfrm>
            <a:off x="428" y="631781"/>
            <a:ext cx="12191144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9050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9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wesom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1333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wo Content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58814" y="2106000"/>
            <a:ext cx="4930618" cy="3744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E49A8-2903-44D4-BCBC-B87086E608F8}" type="datetime1">
              <a:rPr lang="de-DE" smtClean="0"/>
              <a:t>23.07.2020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C2536-0979-4352-A1C4-7689831010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 hasCustomPrompt="1"/>
          </p:nvPr>
        </p:nvSpPr>
        <p:spPr>
          <a:xfrm>
            <a:off x="5836118" y="2106000"/>
            <a:ext cx="4930618" cy="3744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58813" y="918891"/>
            <a:ext cx="7732800" cy="339723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40A387BA-BEFF-47A0-BA68-453A591025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9357" y="220462"/>
            <a:ext cx="1033026" cy="283910"/>
          </a:xfrm>
          <a:prstGeom prst="rect">
            <a:avLst/>
          </a:prstGeom>
        </p:spPr>
      </p:pic>
      <p:sp>
        <p:nvSpPr>
          <p:cNvPr id="9" name="object 21">
            <a:extLst>
              <a:ext uri="{FF2B5EF4-FFF2-40B4-BE49-F238E27FC236}">
                <a16:creationId xmlns:a16="http://schemas.microsoft.com/office/drawing/2014/main" id="{40FEB510-D745-4290-97B1-994A1FA81BCB}"/>
              </a:ext>
            </a:extLst>
          </p:cNvPr>
          <p:cNvSpPr/>
          <p:nvPr userDrawn="1"/>
        </p:nvSpPr>
        <p:spPr>
          <a:xfrm>
            <a:off x="428" y="631781"/>
            <a:ext cx="12191144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9050">
            <a:solidFill>
              <a:srgbClr val="047364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9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wesome"/>
              <a:ea typeface="+mn-ea"/>
              <a:cs typeface="+mn-cs"/>
            </a:endParaRP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5249DED0-3D95-47D9-974C-AADF1014E30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58813" y="1258623"/>
            <a:ext cx="3767137" cy="268460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1"/>
                </a:solidFill>
              </a:defRPr>
            </a:lvl1pPr>
            <a:lvl2pPr marL="180975" indent="0">
              <a:buNone/>
              <a:defRPr sz="1600">
                <a:solidFill>
                  <a:schemeClr val="accent1"/>
                </a:solidFill>
              </a:defRPr>
            </a:lvl2pPr>
            <a:lvl3pPr marL="358775" indent="0">
              <a:buNone/>
              <a:defRPr sz="1600">
                <a:solidFill>
                  <a:schemeClr val="accent1"/>
                </a:solidFill>
              </a:defRPr>
            </a:lvl3pPr>
            <a:lvl4pPr marL="539750" indent="0">
              <a:buNone/>
              <a:defRPr sz="1600">
                <a:solidFill>
                  <a:schemeClr val="accent1"/>
                </a:solidFill>
              </a:defRPr>
            </a:lvl4pPr>
            <a:lvl5pPr marL="715962" indent="0">
              <a:buNone/>
              <a:defRPr sz="1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Master</a:t>
            </a:r>
          </a:p>
        </p:txBody>
      </p:sp>
    </p:spTree>
    <p:extLst>
      <p:ext uri="{BB962C8B-B14F-4D97-AF65-F5344CB8AC3E}">
        <p14:creationId xmlns:p14="http://schemas.microsoft.com/office/powerpoint/2010/main" val="1375064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41622A57-510A-40A9-903A-5DE082F0B136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639357" y="220462"/>
            <a:ext cx="1033026" cy="28391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8813" y="918891"/>
            <a:ext cx="7732800" cy="900000"/>
          </a:xfrm>
          <a:prstGeom prst="rect">
            <a:avLst/>
          </a:prstGeom>
        </p:spPr>
        <p:txBody>
          <a:bodyPr vert="horz" lIns="0" tIns="0" rIns="0" bIns="3600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8813" y="2106000"/>
            <a:ext cx="10874375" cy="37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813" y="6188925"/>
            <a:ext cx="18000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100">
                <a:solidFill>
                  <a:schemeClr val="accent1"/>
                </a:solidFill>
              </a:defRPr>
            </a:lvl1pPr>
          </a:lstStyle>
          <a:p>
            <a:fld id="{E713A429-75C9-46D5-81EB-4926A52AC94C}" type="datetime1">
              <a:rPr lang="de-DE" smtClean="0"/>
              <a:t>23.07.2020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56391" y="6188925"/>
            <a:ext cx="41148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05151" y="6188925"/>
            <a:ext cx="540000" cy="3020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fld id="{248C2536-0979-4352-A1C4-76898310104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xxLanguageTextBox">
            <a:extLst>
              <a:ext uri="{FF2B5EF4-FFF2-40B4-BE49-F238E27FC236}">
                <a16:creationId xmlns:a16="http://schemas.microsoft.com/office/drawing/2014/main" id="{C2ADE0D8-5D1F-449F-AF44-12587FCD5F55}"/>
              </a:ext>
            </a:extLst>
          </p:cNvPr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0" dirty="0"/>
          </a:p>
        </p:txBody>
      </p:sp>
      <p:sp>
        <p:nvSpPr>
          <p:cNvPr id="15" name="object 21">
            <a:extLst>
              <a:ext uri="{FF2B5EF4-FFF2-40B4-BE49-F238E27FC236}">
                <a16:creationId xmlns:a16="http://schemas.microsoft.com/office/drawing/2014/main" id="{5460E7F2-FC19-4C04-9D67-99908D9CD5F7}"/>
              </a:ext>
            </a:extLst>
          </p:cNvPr>
          <p:cNvSpPr/>
          <p:nvPr userDrawn="1"/>
        </p:nvSpPr>
        <p:spPr>
          <a:xfrm>
            <a:off x="428" y="631781"/>
            <a:ext cx="12191144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9050">
            <a:solidFill>
              <a:srgbClr val="047364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9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wesom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3790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27" r:id="rId4"/>
    <p:sldLayoutId id="2147483704" r:id="rId5"/>
    <p:sldLayoutId id="2147483705" r:id="rId6"/>
    <p:sldLayoutId id="2147483706" r:id="rId7"/>
    <p:sldLayoutId id="2147483723" r:id="rId8"/>
    <p:sldLayoutId id="2147483708" r:id="rId9"/>
    <p:sldLayoutId id="2147483709" r:id="rId10"/>
    <p:sldLayoutId id="2147483711" r:id="rId11"/>
    <p:sldLayoutId id="2147483712" r:id="rId12"/>
    <p:sldLayoutId id="2147483724" r:id="rId13"/>
    <p:sldLayoutId id="2147483713" r:id="rId14"/>
    <p:sldLayoutId id="2147483714" r:id="rId15"/>
    <p:sldLayoutId id="2147483716" r:id="rId16"/>
    <p:sldLayoutId id="2147483726" r:id="rId17"/>
    <p:sldLayoutId id="2147483717" r:id="rId18"/>
    <p:sldLayoutId id="2147483719" r:id="rId19"/>
    <p:sldLayoutId id="2147483720" r:id="rId20"/>
    <p:sldLayoutId id="2147483721" r:id="rId21"/>
    <p:sldLayoutId id="2147483718" r:id="rId2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accent3"/>
          </a:solidFill>
          <a:latin typeface="+mn-lt"/>
          <a:ea typeface="+mn-ea"/>
          <a:cs typeface="+mn-cs"/>
        </a:defRPr>
      </a:lvl1pPr>
      <a:lvl2pPr marL="358775" indent="-1778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wesome" panose="00000500000000000000" pitchFamily="50" charset="0"/>
        <a:buChar char="−"/>
        <a:defRPr sz="16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539750" indent="-180975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wesome" panose="00000500000000000000" pitchFamily="50" charset="0"/>
        <a:buChar char="−"/>
        <a:defRPr sz="14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715963" indent="-176213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wesome" panose="00000500000000000000" pitchFamily="50" charset="0"/>
        <a:buChar char="−"/>
        <a:defRPr sz="12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898525" indent="-182563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wesome" panose="00000500000000000000" pitchFamily="50" charset="0"/>
        <a:buChar char="−"/>
        <a:defRPr sz="12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B7E20-4A61-4E37-ABDD-AB3EEC661E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111DEE-9FD6-4DF5-9687-2AD1AA7475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906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276C8A1-0167-43F9-BC67-6D83503B1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B415C3F-DCE6-4A9C-8A35-6A18E110C193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8F8A5B5-2621-472A-BB67-A00A0751D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C521551-985F-43AA-AD22-B8D1D2116A20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18C5AC5-9E34-47E8-98B9-CD466457951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17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ED52904-80D7-43C5-A103-9F67B9780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978E7A-5601-4DB3-9C62-32CFB7719C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F527D23-C5EF-450A-B456-BADE81759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FB89255-3371-40EC-8692-907432783F8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15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5073910-2B4D-4AEE-9478-B847899AB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B5231A9-637F-4BAE-AC91-7F1E9345CE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64DA931-59CE-4255-BBE5-D2DCCECAF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A7B602C-2F2B-4D8D-ACCF-051DFAB21B2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660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CB9056A-7D23-44D7-A5CD-7F16162FDF1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74836B8-826F-44DB-BEB4-9A1EFEDF3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EE1111-9023-447A-9F3A-FB3641E76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E0551B1-2204-4E6E-BBDC-6D663B60A7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922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240E4F4-B2F0-4BF9-88C2-801053FEF4B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94699D-866A-44B6-8259-64962B999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CEB36D-35D3-42CC-9FC9-6644B3DE5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492CA1F-406E-43A2-B4F7-5E96C782B00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36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2FF5890-BF1D-463A-8813-A0B05492BAF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C26711-950C-4596-9291-015AC58C9CB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92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7582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0145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BE16C-8D6F-47FA-A921-C22807FEC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746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2047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DBCB013-C770-44B0-A5E5-22B489A92D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EADDB9-B2F0-4887-8D43-EEE00CC9D3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F23163E-12BE-42AD-8EB3-C7699254E5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528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135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6175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C9D3B0C-820A-46EE-9228-64B153C4AE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36D4FBA-905A-4127-B905-BEB6776C55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B7013CD-8C09-4AF7-AEDD-797DA781A1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637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7E16B9-427B-49E2-9899-BD97F2730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E7263D0-321C-44F6-980A-F2BB446A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BD63655-1A75-40EC-9E1F-142078BB07F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6EC0FC-120F-46ED-AE46-529C3A4C19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00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6609F8-5E6C-4B86-A636-BBBD896C17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55857E8F-5D29-44ED-B79E-F263D716E8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39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E66AA1-7D29-42F2-9A4C-C6776F804F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EC60185-F980-49C7-A115-46903C59E5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909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F0DB079-4044-4A12-BA5E-1FB9B529B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5822FBD-6971-43E2-8C4B-C347F9604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58A392-B3D4-419E-9D92-FD8D4BA0974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10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9EE181-6E6E-4D73-A45B-C1924860C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F94AD07-185C-4325-9EC9-A30D659E5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D2EF0DB-126C-43FF-9150-1FB522066B6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258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E0103D-7EDA-457E-B456-2AB5BB60A2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19E86DE-B49E-47C9-A969-51C45F9EE043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4A1DCAC-14B0-4621-B798-0FE2EBDDD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6E521F9-0CE9-44A8-9CCC-626BE6A27CF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6184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"/>
</p:tagLst>
</file>

<file path=ppt/theme/theme1.xml><?xml version="1.0" encoding="utf-8"?>
<a:theme xmlns:a="http://schemas.openxmlformats.org/drawingml/2006/main" name="1_AW Academy">
  <a:themeElements>
    <a:clrScheme name="AW Academy ny">
      <a:dk1>
        <a:sysClr val="windowText" lastClr="000000"/>
      </a:dk1>
      <a:lt1>
        <a:sysClr val="window" lastClr="FFFFFF"/>
      </a:lt1>
      <a:dk2>
        <a:srgbClr val="CDFFE2"/>
      </a:dk2>
      <a:lt2>
        <a:srgbClr val="049A78"/>
      </a:lt2>
      <a:accent1>
        <a:srgbClr val="047364"/>
      </a:accent1>
      <a:accent2>
        <a:srgbClr val="05D48E"/>
      </a:accent2>
      <a:accent3>
        <a:srgbClr val="012D28"/>
      </a:accent3>
      <a:accent4>
        <a:srgbClr val="0072CE"/>
      </a:accent4>
      <a:accent5>
        <a:srgbClr val="13E0E0"/>
      </a:accent5>
      <a:accent6>
        <a:srgbClr val="7005D1"/>
      </a:accent6>
      <a:hlink>
        <a:srgbClr val="012D28"/>
      </a:hlink>
      <a:folHlink>
        <a:srgbClr val="012D28"/>
      </a:folHlink>
    </a:clrScheme>
    <a:fontScheme name="Awsome">
      <a:majorFont>
        <a:latin typeface="Awesome Semibold"/>
        <a:ea typeface=""/>
        <a:cs typeface=""/>
      </a:majorFont>
      <a:minorFont>
        <a:latin typeface="Awesom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17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700" dirty="0" smtClean="0">
            <a:solidFill>
              <a:schemeClr val="accent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W Academy.potx" id="{C8A0FDBB-2889-4C5E-A59A-C4EBC4ED8506}" vid="{6A9052DC-7077-46F2-911E-BD9436C4FA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243027C2B9514C88AEFEBA8C2CE227" ma:contentTypeVersion="13" ma:contentTypeDescription="Create a new document." ma:contentTypeScope="" ma:versionID="2984844edf5840f45a942568d48c7734">
  <xsd:schema xmlns:xsd="http://www.w3.org/2001/XMLSchema" xmlns:xs="http://www.w3.org/2001/XMLSchema" xmlns:p="http://schemas.microsoft.com/office/2006/metadata/properties" xmlns:ns2="1449b873-b1e1-449a-8c56-3f6c3c13d44d" xmlns:ns3="34daa377-c9a1-4f3d-adb8-cc549c92f471" targetNamespace="http://schemas.microsoft.com/office/2006/metadata/properties" ma:root="true" ma:fieldsID="7769acef334b4c33289228ef87f609d7" ns2:_="" ns3:_="">
    <xsd:import namespace="1449b873-b1e1-449a-8c56-3f6c3c13d44d"/>
    <xsd:import namespace="34daa377-c9a1-4f3d-adb8-cc549c92f47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49b873-b1e1-449a-8c56-3f6c3c13d4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daa377-c9a1-4f3d-adb8-cc549c92f47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34daa377-c9a1-4f3d-adb8-cc549c92f471">
      <UserInfo>
        <DisplayName>Caroline Bender</DisplayName>
        <AccountId>295</AccountId>
        <AccountType/>
      </UserInfo>
      <UserInfo>
        <DisplayName>Romina Rottgardt</DisplayName>
        <AccountId>76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CE1DC472-92F5-4C6A-B533-EDD92711EE1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F4038A-025F-456E-A184-FAC79FF50137}"/>
</file>

<file path=customXml/itemProps3.xml><?xml version="1.0" encoding="utf-8"?>
<ds:datastoreItem xmlns:ds="http://schemas.openxmlformats.org/officeDocument/2006/customXml" ds:itemID="{233EF084-BB44-46ED-BD00-87598A822A23}">
  <ds:schemaRefs>
    <ds:schemaRef ds:uri="http://schemas.microsoft.com/office/2006/documentManagement/types"/>
    <ds:schemaRef ds:uri="fc14e1fa-2ecd-4058-adb9-8f4a41a07b71"/>
    <ds:schemaRef ds:uri="http://schemas.microsoft.com/sharepoint/v3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3a0aff24-d3ed-4da0-988e-5677b2a25942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Awesome</vt:lpstr>
      <vt:lpstr>Awesome Semibold</vt:lpstr>
      <vt:lpstr>Calibri</vt:lpstr>
      <vt:lpstr>Symbol</vt:lpstr>
      <vt:lpstr>1_AW Academy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Helen</dc:creator>
  <cp:lastModifiedBy>Romina Rottgardt</cp:lastModifiedBy>
  <cp:revision>74</cp:revision>
  <dcterms:created xsi:type="dcterms:W3CDTF">2018-10-29T14:39:13Z</dcterms:created>
  <dcterms:modified xsi:type="dcterms:W3CDTF">2020-07-23T14:55:57Z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0x0101001F243027C2B9514C88AEFEBA8C2CE227</vt:lpwstr>
  </property>
</Properties>
</file>

<file path=docProps/thumbnail.jpeg>
</file>